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38" r:id="rId4"/>
    <p:sldId id="357" r:id="rId5"/>
    <p:sldId id="355" r:id="rId6"/>
    <p:sldId id="356" r:id="rId7"/>
    <p:sldId id="277" r:id="rId8"/>
    <p:sldId id="340" r:id="rId9"/>
    <p:sldId id="343" r:id="rId10"/>
    <p:sldId id="300" r:id="rId11"/>
    <p:sldId id="307" r:id="rId12"/>
    <p:sldId id="288" r:id="rId13"/>
    <p:sldId id="345" r:id="rId14"/>
    <p:sldId id="354" r:id="rId15"/>
    <p:sldId id="262" r:id="rId16"/>
    <p:sldId id="358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o" initials="C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2" autoAdjust="0"/>
  </p:normalViewPr>
  <p:slideViewPr>
    <p:cSldViewPr>
      <p:cViewPr>
        <p:scale>
          <a:sx n="68" d="100"/>
          <a:sy n="68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8ADD6-BC6C-46E3-9AE8-544E4B83FD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DC49E86-07AF-4596-9C2E-72D3F0F25B9D}">
      <dgm:prSet phldrT="[Texto]"/>
      <dgm:spPr/>
      <dgm:t>
        <a:bodyPr/>
        <a:lstStyle/>
        <a:p>
          <a:pPr algn="just"/>
          <a:r>
            <a:rPr lang="es-CO" dirty="0" smtClean="0"/>
            <a:t>Vinculación de capital privado</a:t>
          </a:r>
          <a:endParaRPr lang="es-CO" dirty="0"/>
        </a:p>
      </dgm:t>
    </dgm:pt>
    <dgm:pt modelId="{80BC8155-5202-4E55-931D-52205B0ACEA1}" type="parTrans" cxnId="{C21A1176-38F7-4ADE-B878-60F541CEE257}">
      <dgm:prSet/>
      <dgm:spPr/>
      <dgm:t>
        <a:bodyPr/>
        <a:lstStyle/>
        <a:p>
          <a:endParaRPr lang="es-CO"/>
        </a:p>
      </dgm:t>
    </dgm:pt>
    <dgm:pt modelId="{365DB34D-2896-42C5-A0CE-CC0550E93CE6}" type="sibTrans" cxnId="{C21A1176-38F7-4ADE-B878-60F541CEE257}">
      <dgm:prSet/>
      <dgm:spPr/>
      <dgm:t>
        <a:bodyPr/>
        <a:lstStyle/>
        <a:p>
          <a:endParaRPr lang="es-CO"/>
        </a:p>
      </dgm:t>
    </dgm:pt>
    <dgm:pt modelId="{6270506E-05B7-4A1A-AE92-F7BECEDB3B14}">
      <dgm:prSet phldrT="[Texto]"/>
      <dgm:spPr/>
      <dgm:t>
        <a:bodyPr/>
        <a:lstStyle/>
        <a:p>
          <a:pPr algn="just"/>
          <a:r>
            <a:rPr lang="es-CO" dirty="0" smtClean="0"/>
            <a:t>De largo plazo</a:t>
          </a:r>
          <a:endParaRPr lang="es-CO" dirty="0"/>
        </a:p>
      </dgm:t>
    </dgm:pt>
    <dgm:pt modelId="{DACA4CB8-2096-4306-BA3F-6C93109AB572}" type="parTrans" cxnId="{B25181C5-8C70-452E-A714-9C280145B878}">
      <dgm:prSet/>
      <dgm:spPr/>
      <dgm:t>
        <a:bodyPr/>
        <a:lstStyle/>
        <a:p>
          <a:endParaRPr lang="es-CO"/>
        </a:p>
      </dgm:t>
    </dgm:pt>
    <dgm:pt modelId="{6BF3064E-CAC1-499B-B644-6D34FA5F04A5}" type="sibTrans" cxnId="{B25181C5-8C70-452E-A714-9C280145B878}">
      <dgm:prSet/>
      <dgm:spPr/>
      <dgm:t>
        <a:bodyPr/>
        <a:lstStyle/>
        <a:p>
          <a:endParaRPr lang="es-CO"/>
        </a:p>
      </dgm:t>
    </dgm:pt>
    <dgm:pt modelId="{2403BE83-9AFF-4E1D-83C3-4EA03E9A5538}">
      <dgm:prSet phldrT="[Texto]"/>
      <dgm:spPr/>
      <dgm:t>
        <a:bodyPr/>
        <a:lstStyle/>
        <a:p>
          <a:pPr algn="just"/>
          <a:r>
            <a:rPr lang="es-CO" smtClean="0"/>
            <a:t>Propósito: </a:t>
          </a:r>
          <a:endParaRPr lang="es-CO" dirty="0"/>
        </a:p>
      </dgm:t>
    </dgm:pt>
    <dgm:pt modelId="{656E5068-6301-4415-93BA-27522B0AC093}" type="parTrans" cxnId="{BCC67CF3-93A2-48FC-96E9-70210CAB2D2C}">
      <dgm:prSet/>
      <dgm:spPr/>
      <dgm:t>
        <a:bodyPr/>
        <a:lstStyle/>
        <a:p>
          <a:endParaRPr lang="es-CO"/>
        </a:p>
      </dgm:t>
    </dgm:pt>
    <dgm:pt modelId="{F61A81C5-F7DB-48A1-B24D-597B79783AC5}" type="sibTrans" cxnId="{BCC67CF3-93A2-48FC-96E9-70210CAB2D2C}">
      <dgm:prSet/>
      <dgm:spPr/>
      <dgm:t>
        <a:bodyPr/>
        <a:lstStyle/>
        <a:p>
          <a:endParaRPr lang="es-CO"/>
        </a:p>
      </dgm:t>
    </dgm:pt>
    <dgm:pt modelId="{725FF0E9-7C80-44FE-A84F-D289BEB9EA6F}">
      <dgm:prSet/>
      <dgm:spPr/>
      <dgm:t>
        <a:bodyPr/>
        <a:lstStyle/>
        <a:p>
          <a:r>
            <a:rPr lang="es-CO" dirty="0" smtClean="0"/>
            <a:t>provisión de infraestructura; o, </a:t>
          </a:r>
          <a:endParaRPr lang="es-CO" dirty="0"/>
        </a:p>
      </dgm:t>
    </dgm:pt>
    <dgm:pt modelId="{7C52D992-12C0-4B80-9BCE-332842FD449F}" type="parTrans" cxnId="{47265C1D-5370-462A-A51B-D7F509B95CC8}">
      <dgm:prSet/>
      <dgm:spPr/>
      <dgm:t>
        <a:bodyPr/>
        <a:lstStyle/>
        <a:p>
          <a:endParaRPr lang="es-CO"/>
        </a:p>
      </dgm:t>
    </dgm:pt>
    <dgm:pt modelId="{CBC2FC6B-E8A1-4B5F-95D4-32F0735376B5}" type="sibTrans" cxnId="{47265C1D-5370-462A-A51B-D7F509B95CC8}">
      <dgm:prSet/>
      <dgm:spPr/>
      <dgm:t>
        <a:bodyPr/>
        <a:lstStyle/>
        <a:p>
          <a:endParaRPr lang="es-CO"/>
        </a:p>
      </dgm:t>
    </dgm:pt>
    <dgm:pt modelId="{73250B37-0772-4D28-B2E6-38097EEF5D07}">
      <dgm:prSet/>
      <dgm:spPr/>
      <dgm:t>
        <a:bodyPr/>
        <a:lstStyle/>
        <a:p>
          <a:r>
            <a:rPr lang="es-CO" dirty="0" smtClean="0"/>
            <a:t>prestación de un servicio público </a:t>
          </a:r>
          <a:endParaRPr lang="es-CO" dirty="0"/>
        </a:p>
      </dgm:t>
    </dgm:pt>
    <dgm:pt modelId="{2FEE616B-761D-424D-8929-96CA5203E7D3}" type="parTrans" cxnId="{BECFEDD3-325D-4719-BB78-D065EFA09D7B}">
      <dgm:prSet/>
      <dgm:spPr/>
      <dgm:t>
        <a:bodyPr/>
        <a:lstStyle/>
        <a:p>
          <a:endParaRPr lang="es-CO"/>
        </a:p>
      </dgm:t>
    </dgm:pt>
    <dgm:pt modelId="{D266CCB1-6B4D-44BE-AE3E-55443E21055C}" type="sibTrans" cxnId="{BECFEDD3-325D-4719-BB78-D065EFA09D7B}">
      <dgm:prSet/>
      <dgm:spPr/>
      <dgm:t>
        <a:bodyPr/>
        <a:lstStyle/>
        <a:p>
          <a:endParaRPr lang="es-CO"/>
        </a:p>
      </dgm:t>
    </dgm:pt>
    <dgm:pt modelId="{ADE7093F-EFF6-4D90-828D-C2C916758C05}">
      <dgm:prSet/>
      <dgm:spPr/>
      <dgm:t>
        <a:bodyPr/>
        <a:lstStyle/>
        <a:p>
          <a:r>
            <a:rPr lang="es-CO" dirty="0" smtClean="0"/>
            <a:t>Vehículo CONTRACTUAL: </a:t>
          </a:r>
        </a:p>
        <a:p>
          <a:r>
            <a:rPr lang="es-CO" dirty="0" smtClean="0"/>
            <a:t>CONTRATO DE CONCESIÓN VRS. OTRAS FIGURAS (Licencia, formas asociativas, </a:t>
          </a:r>
          <a:r>
            <a:rPr lang="es-CO" dirty="0" err="1" smtClean="0"/>
            <a:t>etc</a:t>
          </a:r>
          <a:r>
            <a:rPr lang="es-CO" dirty="0" smtClean="0"/>
            <a:t>)</a:t>
          </a:r>
          <a:endParaRPr lang="es-CO" dirty="0"/>
        </a:p>
      </dgm:t>
    </dgm:pt>
    <dgm:pt modelId="{6F66552F-BDC6-4A92-A4C8-32538E39904B}" type="parTrans" cxnId="{489BB456-0356-4107-8036-54EBBC755730}">
      <dgm:prSet/>
      <dgm:spPr/>
      <dgm:t>
        <a:bodyPr/>
        <a:lstStyle/>
        <a:p>
          <a:endParaRPr lang="es-CO"/>
        </a:p>
      </dgm:t>
    </dgm:pt>
    <dgm:pt modelId="{CEF9F851-0F4B-4771-A8DD-F77045C89927}" type="sibTrans" cxnId="{489BB456-0356-4107-8036-54EBBC755730}">
      <dgm:prSet/>
      <dgm:spPr/>
      <dgm:t>
        <a:bodyPr/>
        <a:lstStyle/>
        <a:p>
          <a:endParaRPr lang="es-CO"/>
        </a:p>
      </dgm:t>
    </dgm:pt>
    <dgm:pt modelId="{91B08E45-6803-4F77-8741-7F1A7795E1AC}">
      <dgm:prSet/>
      <dgm:spPr/>
      <dgm:t>
        <a:bodyPr/>
        <a:lstStyle/>
        <a:p>
          <a:r>
            <a:rPr lang="es-CO" dirty="0" smtClean="0"/>
            <a:t>Innovación tecnológica </a:t>
          </a:r>
          <a:endParaRPr lang="es-CO" dirty="0"/>
        </a:p>
      </dgm:t>
    </dgm:pt>
    <dgm:pt modelId="{24F45F6B-A5D1-498C-97D5-209C3103CF2D}" type="parTrans" cxnId="{640DD495-5E32-447F-AA4B-2D5CF8052FAB}">
      <dgm:prSet/>
      <dgm:spPr/>
      <dgm:t>
        <a:bodyPr/>
        <a:lstStyle/>
        <a:p>
          <a:endParaRPr lang="es-CO"/>
        </a:p>
      </dgm:t>
    </dgm:pt>
    <dgm:pt modelId="{39FC2E61-29C1-4E2D-BBC7-252287CA913C}" type="sibTrans" cxnId="{640DD495-5E32-447F-AA4B-2D5CF8052FAB}">
      <dgm:prSet/>
      <dgm:spPr/>
      <dgm:t>
        <a:bodyPr/>
        <a:lstStyle/>
        <a:p>
          <a:endParaRPr lang="es-CO"/>
        </a:p>
      </dgm:t>
    </dgm:pt>
    <dgm:pt modelId="{B20CA069-5AA1-4999-AA94-176F4CEBFD9F}" type="pres">
      <dgm:prSet presAssocID="{5D08ADD6-BC6C-46E3-9AE8-544E4B83FD28}" presName="linearFlow" presStyleCnt="0">
        <dgm:presLayoutVars>
          <dgm:dir/>
          <dgm:resizeHandles val="exact"/>
        </dgm:presLayoutVars>
      </dgm:prSet>
      <dgm:spPr/>
    </dgm:pt>
    <dgm:pt modelId="{7C886727-3D9E-4EBB-B0FA-E1C7CF0FAEE4}" type="pres">
      <dgm:prSet presAssocID="{ADC49E86-07AF-4596-9C2E-72D3F0F25B9D}" presName="composite" presStyleCnt="0"/>
      <dgm:spPr/>
    </dgm:pt>
    <dgm:pt modelId="{FBF2779E-3762-45BC-A326-76D30DC7E1D3}" type="pres">
      <dgm:prSet presAssocID="{ADC49E86-07AF-4596-9C2E-72D3F0F25B9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5D169AB-A530-4518-A150-DC4EA50DE226}" type="pres">
      <dgm:prSet presAssocID="{ADC49E86-07AF-4596-9C2E-72D3F0F25B9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773E3C-3F84-423E-9FB5-5D7E19F49DCB}" type="pres">
      <dgm:prSet presAssocID="{365DB34D-2896-42C5-A0CE-CC0550E93CE6}" presName="spacing" presStyleCnt="0"/>
      <dgm:spPr/>
    </dgm:pt>
    <dgm:pt modelId="{730863E4-DE8E-4BE0-9776-1AB5856DCEA1}" type="pres">
      <dgm:prSet presAssocID="{6270506E-05B7-4A1A-AE92-F7BECEDB3B14}" presName="composite" presStyleCnt="0"/>
      <dgm:spPr/>
    </dgm:pt>
    <dgm:pt modelId="{93D8926E-D437-429A-8E3F-032307DA3A85}" type="pres">
      <dgm:prSet presAssocID="{6270506E-05B7-4A1A-AE92-F7BECEDB3B1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EC2E5DFC-CD4C-42F8-B5E6-190C14F49481}" type="pres">
      <dgm:prSet presAssocID="{6270506E-05B7-4A1A-AE92-F7BECEDB3B14}" presName="txShp" presStyleLbl="node1" presStyleIdx="1" presStyleCnt="4" custLinFactNeighborX="-669" custLinFactNeighborY="17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5F5506-BACC-4EF9-ABF3-5709B70D28F9}" type="pres">
      <dgm:prSet presAssocID="{6BF3064E-CAC1-499B-B644-6D34FA5F04A5}" presName="spacing" presStyleCnt="0"/>
      <dgm:spPr/>
    </dgm:pt>
    <dgm:pt modelId="{24F9B29D-81E1-49EF-84EB-5A33DBF92A73}" type="pres">
      <dgm:prSet presAssocID="{2403BE83-9AFF-4E1D-83C3-4EA03E9A5538}" presName="composite" presStyleCnt="0"/>
      <dgm:spPr/>
    </dgm:pt>
    <dgm:pt modelId="{62CB60E2-DCDB-45D5-B62C-D0F4141389F0}" type="pres">
      <dgm:prSet presAssocID="{2403BE83-9AFF-4E1D-83C3-4EA03E9A5538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BE51785-D961-4882-BB1A-6E542CED36E8}" type="pres">
      <dgm:prSet presAssocID="{2403BE83-9AFF-4E1D-83C3-4EA03E9A5538}" presName="txShp" presStyleLbl="node1" presStyleIdx="2" presStyleCnt="4" custScaleX="99528" custScaleY="1503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86C3EC-CC42-4429-89B5-C13E3243C9BE}" type="pres">
      <dgm:prSet presAssocID="{F61A81C5-F7DB-48A1-B24D-597B79783AC5}" presName="spacing" presStyleCnt="0"/>
      <dgm:spPr/>
    </dgm:pt>
    <dgm:pt modelId="{2DD7DD57-364E-41E5-BD7C-78825B4FF2E8}" type="pres">
      <dgm:prSet presAssocID="{ADE7093F-EFF6-4D90-828D-C2C916758C05}" presName="composite" presStyleCnt="0"/>
      <dgm:spPr/>
    </dgm:pt>
    <dgm:pt modelId="{697D1699-A792-4995-BA19-1817613E03E8}" type="pres">
      <dgm:prSet presAssocID="{ADE7093F-EFF6-4D90-828D-C2C916758C0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DC3F2E49-4CA7-4B7E-B0D8-DA089F7943AA}" type="pres">
      <dgm:prSet presAssocID="{ADE7093F-EFF6-4D90-828D-C2C916758C05}" presName="txShp" presStyleLbl="node1" presStyleIdx="3" presStyleCnt="4" custScaleX="99724" custScaleY="1519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5181C5-8C70-452E-A714-9C280145B878}" srcId="{5D08ADD6-BC6C-46E3-9AE8-544E4B83FD28}" destId="{6270506E-05B7-4A1A-AE92-F7BECEDB3B14}" srcOrd="1" destOrd="0" parTransId="{DACA4CB8-2096-4306-BA3F-6C93109AB572}" sibTransId="{6BF3064E-CAC1-499B-B644-6D34FA5F04A5}"/>
    <dgm:cxn modelId="{4D327430-21FF-4953-A9E8-574B2D01D959}" type="presOf" srcId="{2403BE83-9AFF-4E1D-83C3-4EA03E9A5538}" destId="{4BE51785-D961-4882-BB1A-6E542CED36E8}" srcOrd="0" destOrd="0" presId="urn:microsoft.com/office/officeart/2005/8/layout/vList3"/>
    <dgm:cxn modelId="{640DD495-5E32-447F-AA4B-2D5CF8052FAB}" srcId="{2403BE83-9AFF-4E1D-83C3-4EA03E9A5538}" destId="{91B08E45-6803-4F77-8741-7F1A7795E1AC}" srcOrd="2" destOrd="0" parTransId="{24F45F6B-A5D1-498C-97D5-209C3103CF2D}" sibTransId="{39FC2E61-29C1-4E2D-BBC7-252287CA913C}"/>
    <dgm:cxn modelId="{C21A1176-38F7-4ADE-B878-60F541CEE257}" srcId="{5D08ADD6-BC6C-46E3-9AE8-544E4B83FD28}" destId="{ADC49E86-07AF-4596-9C2E-72D3F0F25B9D}" srcOrd="0" destOrd="0" parTransId="{80BC8155-5202-4E55-931D-52205B0ACEA1}" sibTransId="{365DB34D-2896-42C5-A0CE-CC0550E93CE6}"/>
    <dgm:cxn modelId="{BCC67CF3-93A2-48FC-96E9-70210CAB2D2C}" srcId="{5D08ADD6-BC6C-46E3-9AE8-544E4B83FD28}" destId="{2403BE83-9AFF-4E1D-83C3-4EA03E9A5538}" srcOrd="2" destOrd="0" parTransId="{656E5068-6301-4415-93BA-27522B0AC093}" sibTransId="{F61A81C5-F7DB-48A1-B24D-597B79783AC5}"/>
    <dgm:cxn modelId="{2494BDDB-CB28-4CCF-B093-10F2D05A75B4}" type="presOf" srcId="{5D08ADD6-BC6C-46E3-9AE8-544E4B83FD28}" destId="{B20CA069-5AA1-4999-AA94-176F4CEBFD9F}" srcOrd="0" destOrd="0" presId="urn:microsoft.com/office/officeart/2005/8/layout/vList3"/>
    <dgm:cxn modelId="{11496FAB-EB05-4441-977C-20EEC0551EA7}" type="presOf" srcId="{73250B37-0772-4D28-B2E6-38097EEF5D07}" destId="{4BE51785-D961-4882-BB1A-6E542CED36E8}" srcOrd="0" destOrd="2" presId="urn:microsoft.com/office/officeart/2005/8/layout/vList3"/>
    <dgm:cxn modelId="{C5C810E2-DD21-444D-99DB-F5C3D6B5DEC8}" type="presOf" srcId="{ADC49E86-07AF-4596-9C2E-72D3F0F25B9D}" destId="{35D169AB-A530-4518-A150-DC4EA50DE226}" srcOrd="0" destOrd="0" presId="urn:microsoft.com/office/officeart/2005/8/layout/vList3"/>
    <dgm:cxn modelId="{C103E24B-9CD5-4B89-AB77-81B83B44B715}" type="presOf" srcId="{91B08E45-6803-4F77-8741-7F1A7795E1AC}" destId="{4BE51785-D961-4882-BB1A-6E542CED36E8}" srcOrd="0" destOrd="3" presId="urn:microsoft.com/office/officeart/2005/8/layout/vList3"/>
    <dgm:cxn modelId="{489BB456-0356-4107-8036-54EBBC755730}" srcId="{5D08ADD6-BC6C-46E3-9AE8-544E4B83FD28}" destId="{ADE7093F-EFF6-4D90-828D-C2C916758C05}" srcOrd="3" destOrd="0" parTransId="{6F66552F-BDC6-4A92-A4C8-32538E39904B}" sibTransId="{CEF9F851-0F4B-4771-A8DD-F77045C89927}"/>
    <dgm:cxn modelId="{0503321C-322C-493C-967F-3D3035D62EA9}" type="presOf" srcId="{ADE7093F-EFF6-4D90-828D-C2C916758C05}" destId="{DC3F2E49-4CA7-4B7E-B0D8-DA089F7943AA}" srcOrd="0" destOrd="0" presId="urn:microsoft.com/office/officeart/2005/8/layout/vList3"/>
    <dgm:cxn modelId="{47265C1D-5370-462A-A51B-D7F509B95CC8}" srcId="{2403BE83-9AFF-4E1D-83C3-4EA03E9A5538}" destId="{725FF0E9-7C80-44FE-A84F-D289BEB9EA6F}" srcOrd="0" destOrd="0" parTransId="{7C52D992-12C0-4B80-9BCE-332842FD449F}" sibTransId="{CBC2FC6B-E8A1-4B5F-95D4-32F0735376B5}"/>
    <dgm:cxn modelId="{BECFEDD3-325D-4719-BB78-D065EFA09D7B}" srcId="{2403BE83-9AFF-4E1D-83C3-4EA03E9A5538}" destId="{73250B37-0772-4D28-B2E6-38097EEF5D07}" srcOrd="1" destOrd="0" parTransId="{2FEE616B-761D-424D-8929-96CA5203E7D3}" sibTransId="{D266CCB1-6B4D-44BE-AE3E-55443E21055C}"/>
    <dgm:cxn modelId="{ED6466E6-043F-45D9-9327-9B575D791559}" type="presOf" srcId="{6270506E-05B7-4A1A-AE92-F7BECEDB3B14}" destId="{EC2E5DFC-CD4C-42F8-B5E6-190C14F49481}" srcOrd="0" destOrd="0" presId="urn:microsoft.com/office/officeart/2005/8/layout/vList3"/>
    <dgm:cxn modelId="{F852A3AA-EB76-4A59-8774-6565793EA9C5}" type="presOf" srcId="{725FF0E9-7C80-44FE-A84F-D289BEB9EA6F}" destId="{4BE51785-D961-4882-BB1A-6E542CED36E8}" srcOrd="0" destOrd="1" presId="urn:microsoft.com/office/officeart/2005/8/layout/vList3"/>
    <dgm:cxn modelId="{57257357-24A3-46B7-9607-DEBF7DC2A740}" type="presParOf" srcId="{B20CA069-5AA1-4999-AA94-176F4CEBFD9F}" destId="{7C886727-3D9E-4EBB-B0FA-E1C7CF0FAEE4}" srcOrd="0" destOrd="0" presId="urn:microsoft.com/office/officeart/2005/8/layout/vList3"/>
    <dgm:cxn modelId="{4A12AC22-2EC8-4536-A484-D58440BCA233}" type="presParOf" srcId="{7C886727-3D9E-4EBB-B0FA-E1C7CF0FAEE4}" destId="{FBF2779E-3762-45BC-A326-76D30DC7E1D3}" srcOrd="0" destOrd="0" presId="urn:microsoft.com/office/officeart/2005/8/layout/vList3"/>
    <dgm:cxn modelId="{F62A8F7C-7A09-4780-B55A-D89CE4037F73}" type="presParOf" srcId="{7C886727-3D9E-4EBB-B0FA-E1C7CF0FAEE4}" destId="{35D169AB-A530-4518-A150-DC4EA50DE226}" srcOrd="1" destOrd="0" presId="urn:microsoft.com/office/officeart/2005/8/layout/vList3"/>
    <dgm:cxn modelId="{AB6EB7F0-6380-4890-8865-B875BD8572F2}" type="presParOf" srcId="{B20CA069-5AA1-4999-AA94-176F4CEBFD9F}" destId="{08773E3C-3F84-423E-9FB5-5D7E19F49DCB}" srcOrd="1" destOrd="0" presId="urn:microsoft.com/office/officeart/2005/8/layout/vList3"/>
    <dgm:cxn modelId="{4F71E597-421F-4074-A71D-814E18D82286}" type="presParOf" srcId="{B20CA069-5AA1-4999-AA94-176F4CEBFD9F}" destId="{730863E4-DE8E-4BE0-9776-1AB5856DCEA1}" srcOrd="2" destOrd="0" presId="urn:microsoft.com/office/officeart/2005/8/layout/vList3"/>
    <dgm:cxn modelId="{FC3D8453-83DE-4911-B73D-5FA9AC1CFD47}" type="presParOf" srcId="{730863E4-DE8E-4BE0-9776-1AB5856DCEA1}" destId="{93D8926E-D437-429A-8E3F-032307DA3A85}" srcOrd="0" destOrd="0" presId="urn:microsoft.com/office/officeart/2005/8/layout/vList3"/>
    <dgm:cxn modelId="{5A33F49C-8BA1-4E4A-B5E5-46EEBFB28A16}" type="presParOf" srcId="{730863E4-DE8E-4BE0-9776-1AB5856DCEA1}" destId="{EC2E5DFC-CD4C-42F8-B5E6-190C14F49481}" srcOrd="1" destOrd="0" presId="urn:microsoft.com/office/officeart/2005/8/layout/vList3"/>
    <dgm:cxn modelId="{85860AEC-CCFA-4EC9-9A2D-342054C1EFC1}" type="presParOf" srcId="{B20CA069-5AA1-4999-AA94-176F4CEBFD9F}" destId="{665F5506-BACC-4EF9-ABF3-5709B70D28F9}" srcOrd="3" destOrd="0" presId="urn:microsoft.com/office/officeart/2005/8/layout/vList3"/>
    <dgm:cxn modelId="{ACF44CF0-B2D5-4DF8-B705-8AA03F46470A}" type="presParOf" srcId="{B20CA069-5AA1-4999-AA94-176F4CEBFD9F}" destId="{24F9B29D-81E1-49EF-84EB-5A33DBF92A73}" srcOrd="4" destOrd="0" presId="urn:microsoft.com/office/officeart/2005/8/layout/vList3"/>
    <dgm:cxn modelId="{1AC893CF-D6AB-4D9D-9945-5423F26CEC8C}" type="presParOf" srcId="{24F9B29D-81E1-49EF-84EB-5A33DBF92A73}" destId="{62CB60E2-DCDB-45D5-B62C-D0F4141389F0}" srcOrd="0" destOrd="0" presId="urn:microsoft.com/office/officeart/2005/8/layout/vList3"/>
    <dgm:cxn modelId="{8FB7F9C0-E641-4925-84D2-23FA10F92809}" type="presParOf" srcId="{24F9B29D-81E1-49EF-84EB-5A33DBF92A73}" destId="{4BE51785-D961-4882-BB1A-6E542CED36E8}" srcOrd="1" destOrd="0" presId="urn:microsoft.com/office/officeart/2005/8/layout/vList3"/>
    <dgm:cxn modelId="{121F69B9-B0FF-4AD8-BDA0-29E7E5AEBBD7}" type="presParOf" srcId="{B20CA069-5AA1-4999-AA94-176F4CEBFD9F}" destId="{3186C3EC-CC42-4429-89B5-C13E3243C9BE}" srcOrd="5" destOrd="0" presId="urn:microsoft.com/office/officeart/2005/8/layout/vList3"/>
    <dgm:cxn modelId="{5828628D-616D-4845-B7FB-09E9BC943F58}" type="presParOf" srcId="{B20CA069-5AA1-4999-AA94-176F4CEBFD9F}" destId="{2DD7DD57-364E-41E5-BD7C-78825B4FF2E8}" srcOrd="6" destOrd="0" presId="urn:microsoft.com/office/officeart/2005/8/layout/vList3"/>
    <dgm:cxn modelId="{C8A5A6DF-CEEC-4FB6-86A5-9606B795C854}" type="presParOf" srcId="{2DD7DD57-364E-41E5-BD7C-78825B4FF2E8}" destId="{697D1699-A792-4995-BA19-1817613E03E8}" srcOrd="0" destOrd="0" presId="urn:microsoft.com/office/officeart/2005/8/layout/vList3"/>
    <dgm:cxn modelId="{0F952277-7CAB-40E8-BE12-08FB1B62DA75}" type="presParOf" srcId="{2DD7DD57-364E-41E5-BD7C-78825B4FF2E8}" destId="{DC3F2E49-4CA7-4B7E-B0D8-DA089F7943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E0869A-7FD5-4E40-AA57-D82F2C1D144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8CCFB5-EF1A-41D8-BA9A-64683B33F40F}">
      <dgm:prSet phldrT="[Texto]" custT="1"/>
      <dgm:spPr/>
      <dgm:t>
        <a:bodyPr/>
        <a:lstStyle/>
        <a:p>
          <a:r>
            <a:rPr lang="es-CO" sz="2400" dirty="0" err="1" smtClean="0"/>
            <a:t>Prefactibiidad</a:t>
          </a:r>
          <a:endParaRPr lang="es-CO" sz="2400" dirty="0"/>
        </a:p>
      </dgm:t>
    </dgm:pt>
    <dgm:pt modelId="{33A6D8A0-00A1-4345-95E6-76860AD55A3A}" type="parTrans" cxnId="{A7EF51C5-2CA3-4D56-83D0-1EC6445FB14C}">
      <dgm:prSet/>
      <dgm:spPr/>
      <dgm:t>
        <a:bodyPr/>
        <a:lstStyle/>
        <a:p>
          <a:endParaRPr lang="es-CO"/>
        </a:p>
      </dgm:t>
    </dgm:pt>
    <dgm:pt modelId="{B30325DF-CFDB-4CC3-A628-809A32EA45E6}" type="sibTrans" cxnId="{A7EF51C5-2CA3-4D56-83D0-1EC6445FB14C}">
      <dgm:prSet/>
      <dgm:spPr/>
      <dgm:t>
        <a:bodyPr/>
        <a:lstStyle/>
        <a:p>
          <a:endParaRPr lang="es-CO"/>
        </a:p>
      </dgm:t>
    </dgm:pt>
    <dgm:pt modelId="{B3C71736-1221-46D9-8FF6-892FE68CA5AB}">
      <dgm:prSet phldrT="[Texto]" custT="1"/>
      <dgm:spPr/>
      <dgm:t>
        <a:bodyPr/>
        <a:lstStyle/>
        <a:p>
          <a:r>
            <a:rPr lang="es-CO" sz="2400" dirty="0" smtClean="0"/>
            <a:t>Factibilidad</a:t>
          </a:r>
          <a:endParaRPr lang="es-CO" sz="2400" dirty="0"/>
        </a:p>
      </dgm:t>
    </dgm:pt>
    <dgm:pt modelId="{D5AB2EB0-AB0E-4742-91F1-0E2C0FCC1D18}" type="parTrans" cxnId="{970B22F8-FAD5-4510-8C58-87A727839DFF}">
      <dgm:prSet/>
      <dgm:spPr/>
      <dgm:t>
        <a:bodyPr/>
        <a:lstStyle/>
        <a:p>
          <a:endParaRPr lang="es-CO"/>
        </a:p>
      </dgm:t>
    </dgm:pt>
    <dgm:pt modelId="{AEFAF2B4-048A-426D-8705-3134C7B00778}" type="sibTrans" cxnId="{970B22F8-FAD5-4510-8C58-87A727839DFF}">
      <dgm:prSet/>
      <dgm:spPr/>
      <dgm:t>
        <a:bodyPr/>
        <a:lstStyle/>
        <a:p>
          <a:endParaRPr lang="es-CO"/>
        </a:p>
      </dgm:t>
    </dgm:pt>
    <dgm:pt modelId="{89A9C0C0-B0B2-4B76-8D3C-BAC64F0D8954}">
      <dgm:prSet phldrT="[Texto]" custT="1"/>
      <dgm:spPr/>
      <dgm:t>
        <a:bodyPr/>
        <a:lstStyle/>
        <a:p>
          <a:r>
            <a:rPr lang="es-CO" sz="2400" dirty="0" smtClean="0"/>
            <a:t>Convocatoria pública</a:t>
          </a:r>
          <a:endParaRPr lang="es-CO" sz="2400" dirty="0"/>
        </a:p>
      </dgm:t>
    </dgm:pt>
    <dgm:pt modelId="{20E2C7E7-9B26-44F8-AB81-8AC5AE67CEF5}" type="parTrans" cxnId="{2924E0B7-1194-4A65-A483-6E63ADA25C08}">
      <dgm:prSet/>
      <dgm:spPr/>
      <dgm:t>
        <a:bodyPr/>
        <a:lstStyle/>
        <a:p>
          <a:endParaRPr lang="es-CO"/>
        </a:p>
      </dgm:t>
    </dgm:pt>
    <dgm:pt modelId="{25C41011-7B05-4B4D-9BAD-8C21E4560397}" type="sibTrans" cxnId="{2924E0B7-1194-4A65-A483-6E63ADA25C08}">
      <dgm:prSet/>
      <dgm:spPr/>
      <dgm:t>
        <a:bodyPr/>
        <a:lstStyle/>
        <a:p>
          <a:endParaRPr lang="es-CO"/>
        </a:p>
      </dgm:t>
    </dgm:pt>
    <dgm:pt modelId="{14CB1B20-C1D1-4795-BA9D-6608F7C70A12}">
      <dgm:prSet phldrT="[Texto]" custT="1"/>
      <dgm:spPr/>
      <dgm:t>
        <a:bodyPr/>
        <a:lstStyle/>
        <a:p>
          <a:r>
            <a:rPr lang="es-CO" sz="2400" dirty="0" smtClean="0"/>
            <a:t>Incentivos al originador</a:t>
          </a:r>
        </a:p>
      </dgm:t>
    </dgm:pt>
    <dgm:pt modelId="{5EBE3533-FA7C-4869-8206-3377F51A42F4}" type="parTrans" cxnId="{DCB081DA-920C-4EC9-8C3D-AA0C04AEBF4E}">
      <dgm:prSet/>
      <dgm:spPr/>
      <dgm:t>
        <a:bodyPr/>
        <a:lstStyle/>
        <a:p>
          <a:endParaRPr lang="es-CO"/>
        </a:p>
      </dgm:t>
    </dgm:pt>
    <dgm:pt modelId="{19584F29-8355-44A4-8EFB-CF0C2C93466F}" type="sibTrans" cxnId="{DCB081DA-920C-4EC9-8C3D-AA0C04AEBF4E}">
      <dgm:prSet/>
      <dgm:spPr/>
      <dgm:t>
        <a:bodyPr/>
        <a:lstStyle/>
        <a:p>
          <a:endParaRPr lang="es-CO"/>
        </a:p>
      </dgm:t>
    </dgm:pt>
    <dgm:pt modelId="{AB52D6F4-3415-4D5D-916A-290CF353A1CB}">
      <dgm:prSet/>
      <dgm:spPr/>
      <dgm:t>
        <a:bodyPr/>
        <a:lstStyle/>
        <a:p>
          <a:r>
            <a:rPr lang="es-CO" dirty="0" smtClean="0"/>
            <a:t>Calificación propuestas: (i) Menor uso posible de recursos públicos; (ii) Otros. </a:t>
          </a:r>
          <a:endParaRPr lang="es-CO" dirty="0"/>
        </a:p>
      </dgm:t>
    </dgm:pt>
    <dgm:pt modelId="{AFA136D2-2F47-439F-ABC8-5523DB124345}" type="parTrans" cxnId="{C31FE6C9-F05C-4E11-8E50-9FA0F78C7E14}">
      <dgm:prSet/>
      <dgm:spPr/>
      <dgm:t>
        <a:bodyPr/>
        <a:lstStyle/>
        <a:p>
          <a:endParaRPr lang="es-CO"/>
        </a:p>
      </dgm:t>
    </dgm:pt>
    <dgm:pt modelId="{169946C2-7847-4257-BAB5-26C4510C031D}" type="sibTrans" cxnId="{C31FE6C9-F05C-4E11-8E50-9FA0F78C7E14}">
      <dgm:prSet/>
      <dgm:spPr/>
      <dgm:t>
        <a:bodyPr/>
        <a:lstStyle/>
        <a:p>
          <a:endParaRPr lang="es-CO"/>
        </a:p>
      </dgm:t>
    </dgm:pt>
    <dgm:pt modelId="{46994562-AE55-4DA1-824C-543C918CE796}">
      <dgm:prSet custT="1"/>
      <dgm:spPr/>
      <dgm:t>
        <a:bodyPr/>
        <a:lstStyle/>
        <a:p>
          <a:r>
            <a:rPr lang="es-CO" sz="2400" dirty="0" smtClean="0"/>
            <a:t>Adjudicación</a:t>
          </a:r>
          <a:endParaRPr lang="es-CO" sz="2400" dirty="0"/>
        </a:p>
      </dgm:t>
    </dgm:pt>
    <dgm:pt modelId="{846FBB23-0EA7-4C8A-9169-7E305B5BADDB}" type="parTrans" cxnId="{CE023BEF-7B43-41FF-AC38-CE66F0CFC1AD}">
      <dgm:prSet/>
      <dgm:spPr/>
      <dgm:t>
        <a:bodyPr/>
        <a:lstStyle/>
        <a:p>
          <a:endParaRPr lang="es-CO"/>
        </a:p>
      </dgm:t>
    </dgm:pt>
    <dgm:pt modelId="{74FC61F0-D510-4DE5-BCF9-F5CF1CB80856}" type="sibTrans" cxnId="{CE023BEF-7B43-41FF-AC38-CE66F0CFC1AD}">
      <dgm:prSet/>
      <dgm:spPr/>
      <dgm:t>
        <a:bodyPr/>
        <a:lstStyle/>
        <a:p>
          <a:endParaRPr lang="es-CO"/>
        </a:p>
      </dgm:t>
    </dgm:pt>
    <dgm:pt modelId="{E08BDA3A-D0EF-4512-9C7D-02644D564658}" type="pres">
      <dgm:prSet presAssocID="{DCE0869A-7FD5-4E40-AA57-D82F2C1D1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1B914E9-6C98-41FB-B9FF-F00274F8FF0B}" type="pres">
      <dgm:prSet presAssocID="{DCE0869A-7FD5-4E40-AA57-D82F2C1D1444}" presName="Name1" presStyleCnt="0"/>
      <dgm:spPr/>
    </dgm:pt>
    <dgm:pt modelId="{4C12BBD9-7598-43A8-A82C-459D61F0D91B}" type="pres">
      <dgm:prSet presAssocID="{DCE0869A-7FD5-4E40-AA57-D82F2C1D1444}" presName="cycle" presStyleCnt="0"/>
      <dgm:spPr/>
    </dgm:pt>
    <dgm:pt modelId="{691253B5-75F2-404E-AF41-80EFB4B1A9F5}" type="pres">
      <dgm:prSet presAssocID="{DCE0869A-7FD5-4E40-AA57-D82F2C1D1444}" presName="srcNode" presStyleLbl="node1" presStyleIdx="0" presStyleCnt="6"/>
      <dgm:spPr/>
    </dgm:pt>
    <dgm:pt modelId="{BA76B0EC-A8AA-449A-9327-F3A76C035F98}" type="pres">
      <dgm:prSet presAssocID="{DCE0869A-7FD5-4E40-AA57-D82F2C1D1444}" presName="conn" presStyleLbl="parChTrans1D2" presStyleIdx="0" presStyleCnt="1"/>
      <dgm:spPr/>
      <dgm:t>
        <a:bodyPr/>
        <a:lstStyle/>
        <a:p>
          <a:endParaRPr lang="es-CO"/>
        </a:p>
      </dgm:t>
    </dgm:pt>
    <dgm:pt modelId="{80C9EFD8-2380-4C21-B8C1-F7C81541B99E}" type="pres">
      <dgm:prSet presAssocID="{DCE0869A-7FD5-4E40-AA57-D82F2C1D1444}" presName="extraNode" presStyleLbl="node1" presStyleIdx="0" presStyleCnt="6"/>
      <dgm:spPr/>
    </dgm:pt>
    <dgm:pt modelId="{99084B14-6613-4D65-A2AB-BDA2F51A5F19}" type="pres">
      <dgm:prSet presAssocID="{DCE0869A-7FD5-4E40-AA57-D82F2C1D1444}" presName="dstNode" presStyleLbl="node1" presStyleIdx="0" presStyleCnt="6"/>
      <dgm:spPr/>
    </dgm:pt>
    <dgm:pt modelId="{186F28F2-44DD-48CB-BAB8-E9F0AEED2CB7}" type="pres">
      <dgm:prSet presAssocID="{248CCFB5-EF1A-41D8-BA9A-64683B33F40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414906-BB4E-4DEC-8022-6038207D2095}" type="pres">
      <dgm:prSet presAssocID="{248CCFB5-EF1A-41D8-BA9A-64683B33F40F}" presName="accent_1" presStyleCnt="0"/>
      <dgm:spPr/>
    </dgm:pt>
    <dgm:pt modelId="{D94005BE-CC43-492A-8801-1D6C3573334D}" type="pres">
      <dgm:prSet presAssocID="{248CCFB5-EF1A-41D8-BA9A-64683B33F40F}" presName="accentRepeatNode" presStyleLbl="solidFgAcc1" presStyleIdx="0" presStyleCnt="6"/>
      <dgm:spPr/>
    </dgm:pt>
    <dgm:pt modelId="{6D48C949-69E3-4E7F-87E2-D553EC2A33BA}" type="pres">
      <dgm:prSet presAssocID="{B3C71736-1221-46D9-8FF6-892FE68CA5A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47F63B-8A58-4032-90E7-4111230E018E}" type="pres">
      <dgm:prSet presAssocID="{B3C71736-1221-46D9-8FF6-892FE68CA5AB}" presName="accent_2" presStyleCnt="0"/>
      <dgm:spPr/>
    </dgm:pt>
    <dgm:pt modelId="{63057FA4-59D5-4A23-8ABF-4510C84E126E}" type="pres">
      <dgm:prSet presAssocID="{B3C71736-1221-46D9-8FF6-892FE68CA5AB}" presName="accentRepeatNode" presStyleLbl="solidFgAcc1" presStyleIdx="1" presStyleCnt="6"/>
      <dgm:spPr/>
    </dgm:pt>
    <dgm:pt modelId="{EF5D21D7-45D3-4613-BA3E-3296ED338542}" type="pres">
      <dgm:prSet presAssocID="{89A9C0C0-B0B2-4B76-8D3C-BAC64F0D895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9B7257-688D-453B-BD97-E899FCB012CA}" type="pres">
      <dgm:prSet presAssocID="{89A9C0C0-B0B2-4B76-8D3C-BAC64F0D8954}" presName="accent_3" presStyleCnt="0"/>
      <dgm:spPr/>
    </dgm:pt>
    <dgm:pt modelId="{6299264E-22C6-45D9-B4F8-7DC6DFECB517}" type="pres">
      <dgm:prSet presAssocID="{89A9C0C0-B0B2-4B76-8D3C-BAC64F0D8954}" presName="accentRepeatNode" presStyleLbl="solidFgAcc1" presStyleIdx="2" presStyleCnt="6"/>
      <dgm:spPr/>
    </dgm:pt>
    <dgm:pt modelId="{25DF5190-1D26-4AE8-B529-0D1F1FDB45EE}" type="pres">
      <dgm:prSet presAssocID="{14CB1B20-C1D1-4795-BA9D-6608F7C70A1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57BE23-B581-4C4F-8EB5-0668803133EF}" type="pres">
      <dgm:prSet presAssocID="{14CB1B20-C1D1-4795-BA9D-6608F7C70A12}" presName="accent_4" presStyleCnt="0"/>
      <dgm:spPr/>
    </dgm:pt>
    <dgm:pt modelId="{A84B2F2A-C954-4239-B4C4-16228BCB27C4}" type="pres">
      <dgm:prSet presAssocID="{14CB1B20-C1D1-4795-BA9D-6608F7C70A12}" presName="accentRepeatNode" presStyleLbl="solidFgAcc1" presStyleIdx="3" presStyleCnt="6"/>
      <dgm:spPr/>
    </dgm:pt>
    <dgm:pt modelId="{6C657480-E941-4827-9D4D-24607A17E0B0}" type="pres">
      <dgm:prSet presAssocID="{AB52D6F4-3415-4D5D-916A-290CF353A1C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62CEE-C752-4035-8D7C-3B1EF72DCC8D}" type="pres">
      <dgm:prSet presAssocID="{AB52D6F4-3415-4D5D-916A-290CF353A1CB}" presName="accent_5" presStyleCnt="0"/>
      <dgm:spPr/>
    </dgm:pt>
    <dgm:pt modelId="{3362881B-BF77-406F-B370-41B7BEC1E1E5}" type="pres">
      <dgm:prSet presAssocID="{AB52D6F4-3415-4D5D-916A-290CF353A1CB}" presName="accentRepeatNode" presStyleLbl="solidFgAcc1" presStyleIdx="4" presStyleCnt="6"/>
      <dgm:spPr/>
    </dgm:pt>
    <dgm:pt modelId="{B4689B93-36A0-4140-8717-9D7792DDF6C8}" type="pres">
      <dgm:prSet presAssocID="{46994562-AE55-4DA1-824C-543C918CE7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9380EA-0221-43D1-8DC9-D2E18F3E3A1F}" type="pres">
      <dgm:prSet presAssocID="{46994562-AE55-4DA1-824C-543C918CE796}" presName="accent_6" presStyleCnt="0"/>
      <dgm:spPr/>
    </dgm:pt>
    <dgm:pt modelId="{1D735D69-E9C7-477E-A10A-DBBDA5578B3E}" type="pres">
      <dgm:prSet presAssocID="{46994562-AE55-4DA1-824C-543C918CE796}" presName="accentRepeatNode" presStyleLbl="solidFgAcc1" presStyleIdx="5" presStyleCnt="6"/>
      <dgm:spPr/>
    </dgm:pt>
  </dgm:ptLst>
  <dgm:cxnLst>
    <dgm:cxn modelId="{970B22F8-FAD5-4510-8C58-87A727839DFF}" srcId="{DCE0869A-7FD5-4E40-AA57-D82F2C1D1444}" destId="{B3C71736-1221-46D9-8FF6-892FE68CA5AB}" srcOrd="1" destOrd="0" parTransId="{D5AB2EB0-AB0E-4742-91F1-0E2C0FCC1D18}" sibTransId="{AEFAF2B4-048A-426D-8705-3134C7B00778}"/>
    <dgm:cxn modelId="{AF1A7520-23F3-4C16-BC12-E6FF2901A45D}" type="presOf" srcId="{DCE0869A-7FD5-4E40-AA57-D82F2C1D1444}" destId="{E08BDA3A-D0EF-4512-9C7D-02644D564658}" srcOrd="0" destOrd="0" presId="urn:microsoft.com/office/officeart/2008/layout/VerticalCurvedList"/>
    <dgm:cxn modelId="{D5EFBC3A-9C06-4A8C-BFBB-8F7B0F03559D}" type="presOf" srcId="{89A9C0C0-B0B2-4B76-8D3C-BAC64F0D8954}" destId="{EF5D21D7-45D3-4613-BA3E-3296ED338542}" srcOrd="0" destOrd="0" presId="urn:microsoft.com/office/officeart/2008/layout/VerticalCurvedList"/>
    <dgm:cxn modelId="{C6A429D5-1369-4206-A0FA-1CB3C2EF0038}" type="presOf" srcId="{AB52D6F4-3415-4D5D-916A-290CF353A1CB}" destId="{6C657480-E941-4827-9D4D-24607A17E0B0}" srcOrd="0" destOrd="0" presId="urn:microsoft.com/office/officeart/2008/layout/VerticalCurvedList"/>
    <dgm:cxn modelId="{F26F5200-44F4-4F7C-BA66-348EA26EA1CF}" type="presOf" srcId="{14CB1B20-C1D1-4795-BA9D-6608F7C70A12}" destId="{25DF5190-1D26-4AE8-B529-0D1F1FDB45EE}" srcOrd="0" destOrd="0" presId="urn:microsoft.com/office/officeart/2008/layout/VerticalCurvedList"/>
    <dgm:cxn modelId="{DCB081DA-920C-4EC9-8C3D-AA0C04AEBF4E}" srcId="{DCE0869A-7FD5-4E40-AA57-D82F2C1D1444}" destId="{14CB1B20-C1D1-4795-BA9D-6608F7C70A12}" srcOrd="3" destOrd="0" parTransId="{5EBE3533-FA7C-4869-8206-3377F51A42F4}" sibTransId="{19584F29-8355-44A4-8EFB-CF0C2C93466F}"/>
    <dgm:cxn modelId="{2924E0B7-1194-4A65-A483-6E63ADA25C08}" srcId="{DCE0869A-7FD5-4E40-AA57-D82F2C1D1444}" destId="{89A9C0C0-B0B2-4B76-8D3C-BAC64F0D8954}" srcOrd="2" destOrd="0" parTransId="{20E2C7E7-9B26-44F8-AB81-8AC5AE67CEF5}" sibTransId="{25C41011-7B05-4B4D-9BAD-8C21E4560397}"/>
    <dgm:cxn modelId="{C31FE6C9-F05C-4E11-8E50-9FA0F78C7E14}" srcId="{DCE0869A-7FD5-4E40-AA57-D82F2C1D1444}" destId="{AB52D6F4-3415-4D5D-916A-290CF353A1CB}" srcOrd="4" destOrd="0" parTransId="{AFA136D2-2F47-439F-ABC8-5523DB124345}" sibTransId="{169946C2-7847-4257-BAB5-26C4510C031D}"/>
    <dgm:cxn modelId="{A00171F1-3210-45C3-9416-44A66F68E605}" type="presOf" srcId="{248CCFB5-EF1A-41D8-BA9A-64683B33F40F}" destId="{186F28F2-44DD-48CB-BAB8-E9F0AEED2CB7}" srcOrd="0" destOrd="0" presId="urn:microsoft.com/office/officeart/2008/layout/VerticalCurvedList"/>
    <dgm:cxn modelId="{CE023BEF-7B43-41FF-AC38-CE66F0CFC1AD}" srcId="{DCE0869A-7FD5-4E40-AA57-D82F2C1D1444}" destId="{46994562-AE55-4DA1-824C-543C918CE796}" srcOrd="5" destOrd="0" parTransId="{846FBB23-0EA7-4C8A-9169-7E305B5BADDB}" sibTransId="{74FC61F0-D510-4DE5-BCF9-F5CF1CB80856}"/>
    <dgm:cxn modelId="{C29E23CD-3BE9-4149-B593-F0CFD777EFA7}" type="presOf" srcId="{B3C71736-1221-46D9-8FF6-892FE68CA5AB}" destId="{6D48C949-69E3-4E7F-87E2-D553EC2A33BA}" srcOrd="0" destOrd="0" presId="urn:microsoft.com/office/officeart/2008/layout/VerticalCurvedList"/>
    <dgm:cxn modelId="{A1E1CC11-2630-4680-9D1D-0623499F5243}" type="presOf" srcId="{B30325DF-CFDB-4CC3-A628-809A32EA45E6}" destId="{BA76B0EC-A8AA-449A-9327-F3A76C035F98}" srcOrd="0" destOrd="0" presId="urn:microsoft.com/office/officeart/2008/layout/VerticalCurvedList"/>
    <dgm:cxn modelId="{1A999D23-DF98-4DB9-9402-96FC372D7C94}" type="presOf" srcId="{46994562-AE55-4DA1-824C-543C918CE796}" destId="{B4689B93-36A0-4140-8717-9D7792DDF6C8}" srcOrd="0" destOrd="0" presId="urn:microsoft.com/office/officeart/2008/layout/VerticalCurvedList"/>
    <dgm:cxn modelId="{A7EF51C5-2CA3-4D56-83D0-1EC6445FB14C}" srcId="{DCE0869A-7FD5-4E40-AA57-D82F2C1D1444}" destId="{248CCFB5-EF1A-41D8-BA9A-64683B33F40F}" srcOrd="0" destOrd="0" parTransId="{33A6D8A0-00A1-4345-95E6-76860AD55A3A}" sibTransId="{B30325DF-CFDB-4CC3-A628-809A32EA45E6}"/>
    <dgm:cxn modelId="{3C0F2F3A-4B58-4324-8B85-0F3B248EEFC7}" type="presParOf" srcId="{E08BDA3A-D0EF-4512-9C7D-02644D564658}" destId="{91B914E9-6C98-41FB-B9FF-F00274F8FF0B}" srcOrd="0" destOrd="0" presId="urn:microsoft.com/office/officeart/2008/layout/VerticalCurvedList"/>
    <dgm:cxn modelId="{3C13AE55-3779-41B3-9169-509D5AFC0C10}" type="presParOf" srcId="{91B914E9-6C98-41FB-B9FF-F00274F8FF0B}" destId="{4C12BBD9-7598-43A8-A82C-459D61F0D91B}" srcOrd="0" destOrd="0" presId="urn:microsoft.com/office/officeart/2008/layout/VerticalCurvedList"/>
    <dgm:cxn modelId="{F0897C1D-BFCD-425A-9CE6-F1F4B15AF6C2}" type="presParOf" srcId="{4C12BBD9-7598-43A8-A82C-459D61F0D91B}" destId="{691253B5-75F2-404E-AF41-80EFB4B1A9F5}" srcOrd="0" destOrd="0" presId="urn:microsoft.com/office/officeart/2008/layout/VerticalCurvedList"/>
    <dgm:cxn modelId="{2DAEEC68-3CAC-4B23-B7BF-CAE26BEE63E6}" type="presParOf" srcId="{4C12BBD9-7598-43A8-A82C-459D61F0D91B}" destId="{BA76B0EC-A8AA-449A-9327-F3A76C035F98}" srcOrd="1" destOrd="0" presId="urn:microsoft.com/office/officeart/2008/layout/VerticalCurvedList"/>
    <dgm:cxn modelId="{F2BC3938-8887-4D07-B611-D34070BC07A1}" type="presParOf" srcId="{4C12BBD9-7598-43A8-A82C-459D61F0D91B}" destId="{80C9EFD8-2380-4C21-B8C1-F7C81541B99E}" srcOrd="2" destOrd="0" presId="urn:microsoft.com/office/officeart/2008/layout/VerticalCurvedList"/>
    <dgm:cxn modelId="{6B9A1A66-DB6C-4880-B300-D8B67840C0D3}" type="presParOf" srcId="{4C12BBD9-7598-43A8-A82C-459D61F0D91B}" destId="{99084B14-6613-4D65-A2AB-BDA2F51A5F19}" srcOrd="3" destOrd="0" presId="urn:microsoft.com/office/officeart/2008/layout/VerticalCurvedList"/>
    <dgm:cxn modelId="{CE093259-F882-46DA-BF3A-A6EDFB1256A0}" type="presParOf" srcId="{91B914E9-6C98-41FB-B9FF-F00274F8FF0B}" destId="{186F28F2-44DD-48CB-BAB8-E9F0AEED2CB7}" srcOrd="1" destOrd="0" presId="urn:microsoft.com/office/officeart/2008/layout/VerticalCurvedList"/>
    <dgm:cxn modelId="{AD122308-CC06-4920-8318-46D5E789BA42}" type="presParOf" srcId="{91B914E9-6C98-41FB-B9FF-F00274F8FF0B}" destId="{15414906-BB4E-4DEC-8022-6038207D2095}" srcOrd="2" destOrd="0" presId="urn:microsoft.com/office/officeart/2008/layout/VerticalCurvedList"/>
    <dgm:cxn modelId="{019E7EC0-CFD9-42C7-AC21-7871FBC86BA5}" type="presParOf" srcId="{15414906-BB4E-4DEC-8022-6038207D2095}" destId="{D94005BE-CC43-492A-8801-1D6C3573334D}" srcOrd="0" destOrd="0" presId="urn:microsoft.com/office/officeart/2008/layout/VerticalCurvedList"/>
    <dgm:cxn modelId="{B6ACEE77-06DD-4073-936E-019BDAC54425}" type="presParOf" srcId="{91B914E9-6C98-41FB-B9FF-F00274F8FF0B}" destId="{6D48C949-69E3-4E7F-87E2-D553EC2A33BA}" srcOrd="3" destOrd="0" presId="urn:microsoft.com/office/officeart/2008/layout/VerticalCurvedList"/>
    <dgm:cxn modelId="{B9D72162-7F8F-4F88-9D51-1B7716DB5A04}" type="presParOf" srcId="{91B914E9-6C98-41FB-B9FF-F00274F8FF0B}" destId="{F347F63B-8A58-4032-90E7-4111230E018E}" srcOrd="4" destOrd="0" presId="urn:microsoft.com/office/officeart/2008/layout/VerticalCurvedList"/>
    <dgm:cxn modelId="{41E1692D-F411-4929-9F30-62F8881BB4BE}" type="presParOf" srcId="{F347F63B-8A58-4032-90E7-4111230E018E}" destId="{63057FA4-59D5-4A23-8ABF-4510C84E126E}" srcOrd="0" destOrd="0" presId="urn:microsoft.com/office/officeart/2008/layout/VerticalCurvedList"/>
    <dgm:cxn modelId="{D344879F-0C3E-4386-8E05-728300A8C4F0}" type="presParOf" srcId="{91B914E9-6C98-41FB-B9FF-F00274F8FF0B}" destId="{EF5D21D7-45D3-4613-BA3E-3296ED338542}" srcOrd="5" destOrd="0" presId="urn:microsoft.com/office/officeart/2008/layout/VerticalCurvedList"/>
    <dgm:cxn modelId="{C0F80031-21B3-45A1-BD72-3073798EDE9D}" type="presParOf" srcId="{91B914E9-6C98-41FB-B9FF-F00274F8FF0B}" destId="{1E9B7257-688D-453B-BD97-E899FCB012CA}" srcOrd="6" destOrd="0" presId="urn:microsoft.com/office/officeart/2008/layout/VerticalCurvedList"/>
    <dgm:cxn modelId="{D8D2DB38-B321-4EE5-9984-D47F99C4F264}" type="presParOf" srcId="{1E9B7257-688D-453B-BD97-E899FCB012CA}" destId="{6299264E-22C6-45D9-B4F8-7DC6DFECB517}" srcOrd="0" destOrd="0" presId="urn:microsoft.com/office/officeart/2008/layout/VerticalCurvedList"/>
    <dgm:cxn modelId="{2F08F770-0A0A-4858-A263-D5C954131D20}" type="presParOf" srcId="{91B914E9-6C98-41FB-B9FF-F00274F8FF0B}" destId="{25DF5190-1D26-4AE8-B529-0D1F1FDB45EE}" srcOrd="7" destOrd="0" presId="urn:microsoft.com/office/officeart/2008/layout/VerticalCurvedList"/>
    <dgm:cxn modelId="{87B39664-A715-4666-B8EB-587C0189A0EF}" type="presParOf" srcId="{91B914E9-6C98-41FB-B9FF-F00274F8FF0B}" destId="{3057BE23-B581-4C4F-8EB5-0668803133EF}" srcOrd="8" destOrd="0" presId="urn:microsoft.com/office/officeart/2008/layout/VerticalCurvedList"/>
    <dgm:cxn modelId="{B65CDB3D-15B9-4046-9A70-55462AD87F80}" type="presParOf" srcId="{3057BE23-B581-4C4F-8EB5-0668803133EF}" destId="{A84B2F2A-C954-4239-B4C4-16228BCB27C4}" srcOrd="0" destOrd="0" presId="urn:microsoft.com/office/officeart/2008/layout/VerticalCurvedList"/>
    <dgm:cxn modelId="{C78989AF-88B8-422A-BAC6-5DF1E39F0C63}" type="presParOf" srcId="{91B914E9-6C98-41FB-B9FF-F00274F8FF0B}" destId="{6C657480-E941-4827-9D4D-24607A17E0B0}" srcOrd="9" destOrd="0" presId="urn:microsoft.com/office/officeart/2008/layout/VerticalCurvedList"/>
    <dgm:cxn modelId="{33500704-9C2C-4049-BB4D-9FF3BAED440C}" type="presParOf" srcId="{91B914E9-6C98-41FB-B9FF-F00274F8FF0B}" destId="{53962CEE-C752-4035-8D7C-3B1EF72DCC8D}" srcOrd="10" destOrd="0" presId="urn:microsoft.com/office/officeart/2008/layout/VerticalCurvedList"/>
    <dgm:cxn modelId="{C09F58AE-871E-410B-B9BD-557880174FA8}" type="presParOf" srcId="{53962CEE-C752-4035-8D7C-3B1EF72DCC8D}" destId="{3362881B-BF77-406F-B370-41B7BEC1E1E5}" srcOrd="0" destOrd="0" presId="urn:microsoft.com/office/officeart/2008/layout/VerticalCurvedList"/>
    <dgm:cxn modelId="{A2132B79-57C9-4B94-AC6D-53F9E98512DA}" type="presParOf" srcId="{91B914E9-6C98-41FB-B9FF-F00274F8FF0B}" destId="{B4689B93-36A0-4140-8717-9D7792DDF6C8}" srcOrd="11" destOrd="0" presId="urn:microsoft.com/office/officeart/2008/layout/VerticalCurvedList"/>
    <dgm:cxn modelId="{9E30CC0A-AD7A-4A59-9A1D-3B045C567A34}" type="presParOf" srcId="{91B914E9-6C98-41FB-B9FF-F00274F8FF0B}" destId="{BC9380EA-0221-43D1-8DC9-D2E18F3E3A1F}" srcOrd="12" destOrd="0" presId="urn:microsoft.com/office/officeart/2008/layout/VerticalCurvedList"/>
    <dgm:cxn modelId="{63D4C463-EAE6-4FEE-A257-5365D5426845}" type="presParOf" srcId="{BC9380EA-0221-43D1-8DC9-D2E18F3E3A1F}" destId="{1D735D69-E9C7-477E-A10A-DBBDA5578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E0869A-7FD5-4E40-AA57-D82F2C1D144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8CCFB5-EF1A-41D8-BA9A-64683B33F40F}">
      <dgm:prSet phldrT="[Texto]"/>
      <dgm:spPr/>
      <dgm:t>
        <a:bodyPr/>
        <a:lstStyle/>
        <a:p>
          <a:r>
            <a:rPr lang="es-CO" dirty="0" err="1" smtClean="0"/>
            <a:t>Prefactibiidad</a:t>
          </a:r>
          <a:endParaRPr lang="es-CO" dirty="0"/>
        </a:p>
      </dgm:t>
    </dgm:pt>
    <dgm:pt modelId="{33A6D8A0-00A1-4345-95E6-76860AD55A3A}" type="parTrans" cxnId="{A7EF51C5-2CA3-4D56-83D0-1EC6445FB14C}">
      <dgm:prSet/>
      <dgm:spPr/>
      <dgm:t>
        <a:bodyPr/>
        <a:lstStyle/>
        <a:p>
          <a:endParaRPr lang="es-CO"/>
        </a:p>
      </dgm:t>
    </dgm:pt>
    <dgm:pt modelId="{B30325DF-CFDB-4CC3-A628-809A32EA45E6}" type="sibTrans" cxnId="{A7EF51C5-2CA3-4D56-83D0-1EC6445FB14C}">
      <dgm:prSet/>
      <dgm:spPr/>
      <dgm:t>
        <a:bodyPr/>
        <a:lstStyle/>
        <a:p>
          <a:endParaRPr lang="es-CO"/>
        </a:p>
      </dgm:t>
    </dgm:pt>
    <dgm:pt modelId="{B3C71736-1221-46D9-8FF6-892FE68CA5AB}">
      <dgm:prSet phldrT="[Texto]"/>
      <dgm:spPr/>
      <dgm:t>
        <a:bodyPr/>
        <a:lstStyle/>
        <a:p>
          <a:r>
            <a:rPr lang="es-CO" dirty="0" smtClean="0"/>
            <a:t>Factibilidad</a:t>
          </a:r>
          <a:endParaRPr lang="es-CO" dirty="0"/>
        </a:p>
      </dgm:t>
    </dgm:pt>
    <dgm:pt modelId="{D5AB2EB0-AB0E-4742-91F1-0E2C0FCC1D18}" type="parTrans" cxnId="{970B22F8-FAD5-4510-8C58-87A727839DFF}">
      <dgm:prSet/>
      <dgm:spPr/>
      <dgm:t>
        <a:bodyPr/>
        <a:lstStyle/>
        <a:p>
          <a:endParaRPr lang="es-CO"/>
        </a:p>
      </dgm:t>
    </dgm:pt>
    <dgm:pt modelId="{AEFAF2B4-048A-426D-8705-3134C7B00778}" type="sibTrans" cxnId="{970B22F8-FAD5-4510-8C58-87A727839DFF}">
      <dgm:prSet/>
      <dgm:spPr/>
      <dgm:t>
        <a:bodyPr/>
        <a:lstStyle/>
        <a:p>
          <a:endParaRPr lang="es-CO"/>
        </a:p>
      </dgm:t>
    </dgm:pt>
    <dgm:pt modelId="{89A9C0C0-B0B2-4B76-8D3C-BAC64F0D8954}">
      <dgm:prSet phldrT="[Texto]"/>
      <dgm:spPr/>
      <dgm:t>
        <a:bodyPr/>
        <a:lstStyle/>
        <a:p>
          <a:r>
            <a:rPr lang="es-CO" dirty="0" smtClean="0"/>
            <a:t>Negociación acuerdo de inversión</a:t>
          </a:r>
          <a:endParaRPr lang="es-CO" dirty="0"/>
        </a:p>
      </dgm:t>
    </dgm:pt>
    <dgm:pt modelId="{20E2C7E7-9B26-44F8-AB81-8AC5AE67CEF5}" type="parTrans" cxnId="{2924E0B7-1194-4A65-A483-6E63ADA25C08}">
      <dgm:prSet/>
      <dgm:spPr/>
      <dgm:t>
        <a:bodyPr/>
        <a:lstStyle/>
        <a:p>
          <a:endParaRPr lang="es-CO"/>
        </a:p>
      </dgm:t>
    </dgm:pt>
    <dgm:pt modelId="{25C41011-7B05-4B4D-9BAD-8C21E4560397}" type="sibTrans" cxnId="{2924E0B7-1194-4A65-A483-6E63ADA25C08}">
      <dgm:prSet/>
      <dgm:spPr/>
      <dgm:t>
        <a:bodyPr/>
        <a:lstStyle/>
        <a:p>
          <a:endParaRPr lang="es-CO"/>
        </a:p>
      </dgm:t>
    </dgm:pt>
    <dgm:pt modelId="{14CB1B20-C1D1-4795-BA9D-6608F7C70A12}">
      <dgm:prSet phldrT="[Texto]"/>
      <dgm:spPr/>
      <dgm:t>
        <a:bodyPr/>
        <a:lstStyle/>
        <a:p>
          <a:r>
            <a:rPr lang="es-CO" dirty="0" smtClean="0"/>
            <a:t>Invitación a manifestar interés para mejorar el acuerdo.</a:t>
          </a:r>
        </a:p>
      </dgm:t>
    </dgm:pt>
    <dgm:pt modelId="{5EBE3533-FA7C-4869-8206-3377F51A42F4}" type="parTrans" cxnId="{DCB081DA-920C-4EC9-8C3D-AA0C04AEBF4E}">
      <dgm:prSet/>
      <dgm:spPr/>
      <dgm:t>
        <a:bodyPr/>
        <a:lstStyle/>
        <a:p>
          <a:endParaRPr lang="es-CO"/>
        </a:p>
      </dgm:t>
    </dgm:pt>
    <dgm:pt modelId="{19584F29-8355-44A4-8EFB-CF0C2C93466F}" type="sibTrans" cxnId="{DCB081DA-920C-4EC9-8C3D-AA0C04AEBF4E}">
      <dgm:prSet/>
      <dgm:spPr/>
      <dgm:t>
        <a:bodyPr/>
        <a:lstStyle/>
        <a:p>
          <a:endParaRPr lang="es-CO"/>
        </a:p>
      </dgm:t>
    </dgm:pt>
    <dgm:pt modelId="{AB52D6F4-3415-4D5D-916A-290CF353A1CB}">
      <dgm:prSet/>
      <dgm:spPr/>
      <dgm:t>
        <a:bodyPr/>
        <a:lstStyle/>
        <a:p>
          <a:r>
            <a:rPr lang="es-CO" dirty="0" smtClean="0"/>
            <a:t>Compra de estudios</a:t>
          </a:r>
          <a:endParaRPr lang="es-CO" dirty="0"/>
        </a:p>
      </dgm:t>
    </dgm:pt>
    <dgm:pt modelId="{AFA136D2-2F47-439F-ABC8-5523DB124345}" type="parTrans" cxnId="{C31FE6C9-F05C-4E11-8E50-9FA0F78C7E14}">
      <dgm:prSet/>
      <dgm:spPr/>
      <dgm:t>
        <a:bodyPr/>
        <a:lstStyle/>
        <a:p>
          <a:endParaRPr lang="es-CO"/>
        </a:p>
      </dgm:t>
    </dgm:pt>
    <dgm:pt modelId="{169946C2-7847-4257-BAB5-26C4510C031D}" type="sibTrans" cxnId="{C31FE6C9-F05C-4E11-8E50-9FA0F78C7E14}">
      <dgm:prSet/>
      <dgm:spPr/>
      <dgm:t>
        <a:bodyPr/>
        <a:lstStyle/>
        <a:p>
          <a:endParaRPr lang="es-CO"/>
        </a:p>
      </dgm:t>
    </dgm:pt>
    <dgm:pt modelId="{46994562-AE55-4DA1-824C-543C918CE796}">
      <dgm:prSet/>
      <dgm:spPr/>
      <dgm:t>
        <a:bodyPr/>
        <a:lstStyle/>
        <a:p>
          <a:r>
            <a:rPr lang="es-CO" dirty="0" smtClean="0"/>
            <a:t>Adjudicación</a:t>
          </a:r>
          <a:endParaRPr lang="es-CO" dirty="0"/>
        </a:p>
      </dgm:t>
    </dgm:pt>
    <dgm:pt modelId="{846FBB23-0EA7-4C8A-9169-7E305B5BADDB}" type="parTrans" cxnId="{CE023BEF-7B43-41FF-AC38-CE66F0CFC1AD}">
      <dgm:prSet/>
      <dgm:spPr/>
      <dgm:t>
        <a:bodyPr/>
        <a:lstStyle/>
        <a:p>
          <a:endParaRPr lang="es-CO"/>
        </a:p>
      </dgm:t>
    </dgm:pt>
    <dgm:pt modelId="{74FC61F0-D510-4DE5-BCF9-F5CF1CB80856}" type="sibTrans" cxnId="{CE023BEF-7B43-41FF-AC38-CE66F0CFC1AD}">
      <dgm:prSet/>
      <dgm:spPr/>
      <dgm:t>
        <a:bodyPr/>
        <a:lstStyle/>
        <a:p>
          <a:endParaRPr lang="es-CO"/>
        </a:p>
      </dgm:t>
    </dgm:pt>
    <dgm:pt modelId="{E08BDA3A-D0EF-4512-9C7D-02644D564658}" type="pres">
      <dgm:prSet presAssocID="{DCE0869A-7FD5-4E40-AA57-D82F2C1D1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1B914E9-6C98-41FB-B9FF-F00274F8FF0B}" type="pres">
      <dgm:prSet presAssocID="{DCE0869A-7FD5-4E40-AA57-D82F2C1D1444}" presName="Name1" presStyleCnt="0"/>
      <dgm:spPr/>
    </dgm:pt>
    <dgm:pt modelId="{4C12BBD9-7598-43A8-A82C-459D61F0D91B}" type="pres">
      <dgm:prSet presAssocID="{DCE0869A-7FD5-4E40-AA57-D82F2C1D1444}" presName="cycle" presStyleCnt="0"/>
      <dgm:spPr/>
    </dgm:pt>
    <dgm:pt modelId="{691253B5-75F2-404E-AF41-80EFB4B1A9F5}" type="pres">
      <dgm:prSet presAssocID="{DCE0869A-7FD5-4E40-AA57-D82F2C1D1444}" presName="srcNode" presStyleLbl="node1" presStyleIdx="0" presStyleCnt="6"/>
      <dgm:spPr/>
    </dgm:pt>
    <dgm:pt modelId="{BA76B0EC-A8AA-449A-9327-F3A76C035F98}" type="pres">
      <dgm:prSet presAssocID="{DCE0869A-7FD5-4E40-AA57-D82F2C1D1444}" presName="conn" presStyleLbl="parChTrans1D2" presStyleIdx="0" presStyleCnt="1"/>
      <dgm:spPr/>
      <dgm:t>
        <a:bodyPr/>
        <a:lstStyle/>
        <a:p>
          <a:endParaRPr lang="es-CO"/>
        </a:p>
      </dgm:t>
    </dgm:pt>
    <dgm:pt modelId="{80C9EFD8-2380-4C21-B8C1-F7C81541B99E}" type="pres">
      <dgm:prSet presAssocID="{DCE0869A-7FD5-4E40-AA57-D82F2C1D1444}" presName="extraNode" presStyleLbl="node1" presStyleIdx="0" presStyleCnt="6"/>
      <dgm:spPr/>
    </dgm:pt>
    <dgm:pt modelId="{99084B14-6613-4D65-A2AB-BDA2F51A5F19}" type="pres">
      <dgm:prSet presAssocID="{DCE0869A-7FD5-4E40-AA57-D82F2C1D1444}" presName="dstNode" presStyleLbl="node1" presStyleIdx="0" presStyleCnt="6"/>
      <dgm:spPr/>
    </dgm:pt>
    <dgm:pt modelId="{186F28F2-44DD-48CB-BAB8-E9F0AEED2CB7}" type="pres">
      <dgm:prSet presAssocID="{248CCFB5-EF1A-41D8-BA9A-64683B33F40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414906-BB4E-4DEC-8022-6038207D2095}" type="pres">
      <dgm:prSet presAssocID="{248CCFB5-EF1A-41D8-BA9A-64683B33F40F}" presName="accent_1" presStyleCnt="0"/>
      <dgm:spPr/>
    </dgm:pt>
    <dgm:pt modelId="{D94005BE-CC43-492A-8801-1D6C3573334D}" type="pres">
      <dgm:prSet presAssocID="{248CCFB5-EF1A-41D8-BA9A-64683B33F40F}" presName="accentRepeatNode" presStyleLbl="solidFgAcc1" presStyleIdx="0" presStyleCnt="6"/>
      <dgm:spPr/>
    </dgm:pt>
    <dgm:pt modelId="{6D48C949-69E3-4E7F-87E2-D553EC2A33BA}" type="pres">
      <dgm:prSet presAssocID="{B3C71736-1221-46D9-8FF6-892FE68CA5A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47F63B-8A58-4032-90E7-4111230E018E}" type="pres">
      <dgm:prSet presAssocID="{B3C71736-1221-46D9-8FF6-892FE68CA5AB}" presName="accent_2" presStyleCnt="0"/>
      <dgm:spPr/>
    </dgm:pt>
    <dgm:pt modelId="{63057FA4-59D5-4A23-8ABF-4510C84E126E}" type="pres">
      <dgm:prSet presAssocID="{B3C71736-1221-46D9-8FF6-892FE68CA5AB}" presName="accentRepeatNode" presStyleLbl="solidFgAcc1" presStyleIdx="1" presStyleCnt="6"/>
      <dgm:spPr/>
    </dgm:pt>
    <dgm:pt modelId="{EF5D21D7-45D3-4613-BA3E-3296ED338542}" type="pres">
      <dgm:prSet presAssocID="{89A9C0C0-B0B2-4B76-8D3C-BAC64F0D895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9B7257-688D-453B-BD97-E899FCB012CA}" type="pres">
      <dgm:prSet presAssocID="{89A9C0C0-B0B2-4B76-8D3C-BAC64F0D8954}" presName="accent_3" presStyleCnt="0"/>
      <dgm:spPr/>
    </dgm:pt>
    <dgm:pt modelId="{6299264E-22C6-45D9-B4F8-7DC6DFECB517}" type="pres">
      <dgm:prSet presAssocID="{89A9C0C0-B0B2-4B76-8D3C-BAC64F0D8954}" presName="accentRepeatNode" presStyleLbl="solidFgAcc1" presStyleIdx="2" presStyleCnt="6"/>
      <dgm:spPr/>
    </dgm:pt>
    <dgm:pt modelId="{25DF5190-1D26-4AE8-B529-0D1F1FDB45EE}" type="pres">
      <dgm:prSet presAssocID="{14CB1B20-C1D1-4795-BA9D-6608F7C70A1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57BE23-B581-4C4F-8EB5-0668803133EF}" type="pres">
      <dgm:prSet presAssocID="{14CB1B20-C1D1-4795-BA9D-6608F7C70A12}" presName="accent_4" presStyleCnt="0"/>
      <dgm:spPr/>
    </dgm:pt>
    <dgm:pt modelId="{A84B2F2A-C954-4239-B4C4-16228BCB27C4}" type="pres">
      <dgm:prSet presAssocID="{14CB1B20-C1D1-4795-BA9D-6608F7C70A12}" presName="accentRepeatNode" presStyleLbl="solidFgAcc1" presStyleIdx="3" presStyleCnt="6"/>
      <dgm:spPr/>
    </dgm:pt>
    <dgm:pt modelId="{6C657480-E941-4827-9D4D-24607A17E0B0}" type="pres">
      <dgm:prSet presAssocID="{AB52D6F4-3415-4D5D-916A-290CF353A1C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62CEE-C752-4035-8D7C-3B1EF72DCC8D}" type="pres">
      <dgm:prSet presAssocID="{AB52D6F4-3415-4D5D-916A-290CF353A1CB}" presName="accent_5" presStyleCnt="0"/>
      <dgm:spPr/>
    </dgm:pt>
    <dgm:pt modelId="{3362881B-BF77-406F-B370-41B7BEC1E1E5}" type="pres">
      <dgm:prSet presAssocID="{AB52D6F4-3415-4D5D-916A-290CF353A1CB}" presName="accentRepeatNode" presStyleLbl="solidFgAcc1" presStyleIdx="4" presStyleCnt="6"/>
      <dgm:spPr/>
    </dgm:pt>
    <dgm:pt modelId="{B4689B93-36A0-4140-8717-9D7792DDF6C8}" type="pres">
      <dgm:prSet presAssocID="{46994562-AE55-4DA1-824C-543C918CE7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9380EA-0221-43D1-8DC9-D2E18F3E3A1F}" type="pres">
      <dgm:prSet presAssocID="{46994562-AE55-4DA1-824C-543C918CE796}" presName="accent_6" presStyleCnt="0"/>
      <dgm:spPr/>
    </dgm:pt>
    <dgm:pt modelId="{1D735D69-E9C7-477E-A10A-DBBDA5578B3E}" type="pres">
      <dgm:prSet presAssocID="{46994562-AE55-4DA1-824C-543C918CE796}" presName="accentRepeatNode" presStyleLbl="solidFgAcc1" presStyleIdx="5" presStyleCnt="6"/>
      <dgm:spPr/>
    </dgm:pt>
  </dgm:ptLst>
  <dgm:cxnLst>
    <dgm:cxn modelId="{8EA50C9C-F0E1-4D1C-A2F5-E83ADEFAA6C7}" type="presOf" srcId="{14CB1B20-C1D1-4795-BA9D-6608F7C70A12}" destId="{25DF5190-1D26-4AE8-B529-0D1F1FDB45EE}" srcOrd="0" destOrd="0" presId="urn:microsoft.com/office/officeart/2008/layout/VerticalCurvedList"/>
    <dgm:cxn modelId="{970B22F8-FAD5-4510-8C58-87A727839DFF}" srcId="{DCE0869A-7FD5-4E40-AA57-D82F2C1D1444}" destId="{B3C71736-1221-46D9-8FF6-892FE68CA5AB}" srcOrd="1" destOrd="0" parTransId="{D5AB2EB0-AB0E-4742-91F1-0E2C0FCC1D18}" sibTransId="{AEFAF2B4-048A-426D-8705-3134C7B00778}"/>
    <dgm:cxn modelId="{383DF694-585A-4FB3-A914-A18F3E22A737}" type="presOf" srcId="{89A9C0C0-B0B2-4B76-8D3C-BAC64F0D8954}" destId="{EF5D21D7-45D3-4613-BA3E-3296ED338542}" srcOrd="0" destOrd="0" presId="urn:microsoft.com/office/officeart/2008/layout/VerticalCurvedList"/>
    <dgm:cxn modelId="{D65E1693-31E5-47BC-B504-E3B2F00D62E9}" type="presOf" srcId="{B30325DF-CFDB-4CC3-A628-809A32EA45E6}" destId="{BA76B0EC-A8AA-449A-9327-F3A76C035F98}" srcOrd="0" destOrd="0" presId="urn:microsoft.com/office/officeart/2008/layout/VerticalCurvedList"/>
    <dgm:cxn modelId="{66F3C883-EF86-4155-A843-07F768824E47}" type="presOf" srcId="{46994562-AE55-4DA1-824C-543C918CE796}" destId="{B4689B93-36A0-4140-8717-9D7792DDF6C8}" srcOrd="0" destOrd="0" presId="urn:microsoft.com/office/officeart/2008/layout/VerticalCurvedList"/>
    <dgm:cxn modelId="{454E7C7A-FBED-4322-9A91-0022C0522368}" type="presOf" srcId="{AB52D6F4-3415-4D5D-916A-290CF353A1CB}" destId="{6C657480-E941-4827-9D4D-24607A17E0B0}" srcOrd="0" destOrd="0" presId="urn:microsoft.com/office/officeart/2008/layout/VerticalCurvedList"/>
    <dgm:cxn modelId="{DCB081DA-920C-4EC9-8C3D-AA0C04AEBF4E}" srcId="{DCE0869A-7FD5-4E40-AA57-D82F2C1D1444}" destId="{14CB1B20-C1D1-4795-BA9D-6608F7C70A12}" srcOrd="3" destOrd="0" parTransId="{5EBE3533-FA7C-4869-8206-3377F51A42F4}" sibTransId="{19584F29-8355-44A4-8EFB-CF0C2C93466F}"/>
    <dgm:cxn modelId="{2924E0B7-1194-4A65-A483-6E63ADA25C08}" srcId="{DCE0869A-7FD5-4E40-AA57-D82F2C1D1444}" destId="{89A9C0C0-B0B2-4B76-8D3C-BAC64F0D8954}" srcOrd="2" destOrd="0" parTransId="{20E2C7E7-9B26-44F8-AB81-8AC5AE67CEF5}" sibTransId="{25C41011-7B05-4B4D-9BAD-8C21E4560397}"/>
    <dgm:cxn modelId="{C31FE6C9-F05C-4E11-8E50-9FA0F78C7E14}" srcId="{DCE0869A-7FD5-4E40-AA57-D82F2C1D1444}" destId="{AB52D6F4-3415-4D5D-916A-290CF353A1CB}" srcOrd="4" destOrd="0" parTransId="{AFA136D2-2F47-439F-ABC8-5523DB124345}" sibTransId="{169946C2-7847-4257-BAB5-26C4510C031D}"/>
    <dgm:cxn modelId="{2A268DC0-849D-418A-9766-B4A97B445DAC}" type="presOf" srcId="{B3C71736-1221-46D9-8FF6-892FE68CA5AB}" destId="{6D48C949-69E3-4E7F-87E2-D553EC2A33BA}" srcOrd="0" destOrd="0" presId="urn:microsoft.com/office/officeart/2008/layout/VerticalCurvedList"/>
    <dgm:cxn modelId="{D64BF858-A651-49A0-9EBB-B29962FF035F}" type="presOf" srcId="{DCE0869A-7FD5-4E40-AA57-D82F2C1D1444}" destId="{E08BDA3A-D0EF-4512-9C7D-02644D564658}" srcOrd="0" destOrd="0" presId="urn:microsoft.com/office/officeart/2008/layout/VerticalCurvedList"/>
    <dgm:cxn modelId="{CE023BEF-7B43-41FF-AC38-CE66F0CFC1AD}" srcId="{DCE0869A-7FD5-4E40-AA57-D82F2C1D1444}" destId="{46994562-AE55-4DA1-824C-543C918CE796}" srcOrd="5" destOrd="0" parTransId="{846FBB23-0EA7-4C8A-9169-7E305B5BADDB}" sibTransId="{74FC61F0-D510-4DE5-BCF9-F5CF1CB80856}"/>
    <dgm:cxn modelId="{595E4FEA-2190-40C1-B021-2EAD805A46DB}" type="presOf" srcId="{248CCFB5-EF1A-41D8-BA9A-64683B33F40F}" destId="{186F28F2-44DD-48CB-BAB8-E9F0AEED2CB7}" srcOrd="0" destOrd="0" presId="urn:microsoft.com/office/officeart/2008/layout/VerticalCurvedList"/>
    <dgm:cxn modelId="{A7EF51C5-2CA3-4D56-83D0-1EC6445FB14C}" srcId="{DCE0869A-7FD5-4E40-AA57-D82F2C1D1444}" destId="{248CCFB5-EF1A-41D8-BA9A-64683B33F40F}" srcOrd="0" destOrd="0" parTransId="{33A6D8A0-00A1-4345-95E6-76860AD55A3A}" sibTransId="{B30325DF-CFDB-4CC3-A628-809A32EA45E6}"/>
    <dgm:cxn modelId="{4DBE2410-24FF-4C26-BE20-062C7A89AFE1}" type="presParOf" srcId="{E08BDA3A-D0EF-4512-9C7D-02644D564658}" destId="{91B914E9-6C98-41FB-B9FF-F00274F8FF0B}" srcOrd="0" destOrd="0" presId="urn:microsoft.com/office/officeart/2008/layout/VerticalCurvedList"/>
    <dgm:cxn modelId="{30CDA6FF-AD7C-4B7B-86BD-781B521A7F72}" type="presParOf" srcId="{91B914E9-6C98-41FB-B9FF-F00274F8FF0B}" destId="{4C12BBD9-7598-43A8-A82C-459D61F0D91B}" srcOrd="0" destOrd="0" presId="urn:microsoft.com/office/officeart/2008/layout/VerticalCurvedList"/>
    <dgm:cxn modelId="{0EF5AB09-8589-4E40-AD9A-23CEE7F3837C}" type="presParOf" srcId="{4C12BBD9-7598-43A8-A82C-459D61F0D91B}" destId="{691253B5-75F2-404E-AF41-80EFB4B1A9F5}" srcOrd="0" destOrd="0" presId="urn:microsoft.com/office/officeart/2008/layout/VerticalCurvedList"/>
    <dgm:cxn modelId="{018D71D3-5D09-42C8-A9FF-97EC786CD6ED}" type="presParOf" srcId="{4C12BBD9-7598-43A8-A82C-459D61F0D91B}" destId="{BA76B0EC-A8AA-449A-9327-F3A76C035F98}" srcOrd="1" destOrd="0" presId="urn:microsoft.com/office/officeart/2008/layout/VerticalCurvedList"/>
    <dgm:cxn modelId="{A944EE08-0987-4986-9E82-D1194C2F2820}" type="presParOf" srcId="{4C12BBD9-7598-43A8-A82C-459D61F0D91B}" destId="{80C9EFD8-2380-4C21-B8C1-F7C81541B99E}" srcOrd="2" destOrd="0" presId="urn:microsoft.com/office/officeart/2008/layout/VerticalCurvedList"/>
    <dgm:cxn modelId="{7BF51DD6-30B7-4696-8D5A-0A904FFA365A}" type="presParOf" srcId="{4C12BBD9-7598-43A8-A82C-459D61F0D91B}" destId="{99084B14-6613-4D65-A2AB-BDA2F51A5F19}" srcOrd="3" destOrd="0" presId="urn:microsoft.com/office/officeart/2008/layout/VerticalCurvedList"/>
    <dgm:cxn modelId="{FC9FA2C2-4B2D-4B62-89CF-B3CC8DE8C59B}" type="presParOf" srcId="{91B914E9-6C98-41FB-B9FF-F00274F8FF0B}" destId="{186F28F2-44DD-48CB-BAB8-E9F0AEED2CB7}" srcOrd="1" destOrd="0" presId="urn:microsoft.com/office/officeart/2008/layout/VerticalCurvedList"/>
    <dgm:cxn modelId="{AC4388C8-F498-4224-A0B1-FB55E606E0EC}" type="presParOf" srcId="{91B914E9-6C98-41FB-B9FF-F00274F8FF0B}" destId="{15414906-BB4E-4DEC-8022-6038207D2095}" srcOrd="2" destOrd="0" presId="urn:microsoft.com/office/officeart/2008/layout/VerticalCurvedList"/>
    <dgm:cxn modelId="{6C7207BF-498F-454E-8691-D3C1A5E6AE16}" type="presParOf" srcId="{15414906-BB4E-4DEC-8022-6038207D2095}" destId="{D94005BE-CC43-492A-8801-1D6C3573334D}" srcOrd="0" destOrd="0" presId="urn:microsoft.com/office/officeart/2008/layout/VerticalCurvedList"/>
    <dgm:cxn modelId="{15B25DE1-49A1-475C-B4B0-99113DC19943}" type="presParOf" srcId="{91B914E9-6C98-41FB-B9FF-F00274F8FF0B}" destId="{6D48C949-69E3-4E7F-87E2-D553EC2A33BA}" srcOrd="3" destOrd="0" presId="urn:microsoft.com/office/officeart/2008/layout/VerticalCurvedList"/>
    <dgm:cxn modelId="{492C9550-AB00-4640-947B-26A14BBFB231}" type="presParOf" srcId="{91B914E9-6C98-41FB-B9FF-F00274F8FF0B}" destId="{F347F63B-8A58-4032-90E7-4111230E018E}" srcOrd="4" destOrd="0" presId="urn:microsoft.com/office/officeart/2008/layout/VerticalCurvedList"/>
    <dgm:cxn modelId="{0C1EB8F9-E6EA-4980-A52A-51960B7F8B5B}" type="presParOf" srcId="{F347F63B-8A58-4032-90E7-4111230E018E}" destId="{63057FA4-59D5-4A23-8ABF-4510C84E126E}" srcOrd="0" destOrd="0" presId="urn:microsoft.com/office/officeart/2008/layout/VerticalCurvedList"/>
    <dgm:cxn modelId="{C8ED5875-71A2-4208-8F81-BFB04FA514E0}" type="presParOf" srcId="{91B914E9-6C98-41FB-B9FF-F00274F8FF0B}" destId="{EF5D21D7-45D3-4613-BA3E-3296ED338542}" srcOrd="5" destOrd="0" presId="urn:microsoft.com/office/officeart/2008/layout/VerticalCurvedList"/>
    <dgm:cxn modelId="{FB0F1E37-9AE8-4AA0-A5B2-54551A910852}" type="presParOf" srcId="{91B914E9-6C98-41FB-B9FF-F00274F8FF0B}" destId="{1E9B7257-688D-453B-BD97-E899FCB012CA}" srcOrd="6" destOrd="0" presId="urn:microsoft.com/office/officeart/2008/layout/VerticalCurvedList"/>
    <dgm:cxn modelId="{7A64B681-CF12-413D-8836-1067122D768A}" type="presParOf" srcId="{1E9B7257-688D-453B-BD97-E899FCB012CA}" destId="{6299264E-22C6-45D9-B4F8-7DC6DFECB517}" srcOrd="0" destOrd="0" presId="urn:microsoft.com/office/officeart/2008/layout/VerticalCurvedList"/>
    <dgm:cxn modelId="{453E51A0-A719-45DC-B47D-7D598045E640}" type="presParOf" srcId="{91B914E9-6C98-41FB-B9FF-F00274F8FF0B}" destId="{25DF5190-1D26-4AE8-B529-0D1F1FDB45EE}" srcOrd="7" destOrd="0" presId="urn:microsoft.com/office/officeart/2008/layout/VerticalCurvedList"/>
    <dgm:cxn modelId="{7CFACA12-316B-4ADF-8674-42364DE120DF}" type="presParOf" srcId="{91B914E9-6C98-41FB-B9FF-F00274F8FF0B}" destId="{3057BE23-B581-4C4F-8EB5-0668803133EF}" srcOrd="8" destOrd="0" presId="urn:microsoft.com/office/officeart/2008/layout/VerticalCurvedList"/>
    <dgm:cxn modelId="{6E03017B-22B5-4366-A035-7435860FB856}" type="presParOf" srcId="{3057BE23-B581-4C4F-8EB5-0668803133EF}" destId="{A84B2F2A-C954-4239-B4C4-16228BCB27C4}" srcOrd="0" destOrd="0" presId="urn:microsoft.com/office/officeart/2008/layout/VerticalCurvedList"/>
    <dgm:cxn modelId="{258B3AB9-C1BE-4BED-84B1-70FCD1915C03}" type="presParOf" srcId="{91B914E9-6C98-41FB-B9FF-F00274F8FF0B}" destId="{6C657480-E941-4827-9D4D-24607A17E0B0}" srcOrd="9" destOrd="0" presId="urn:microsoft.com/office/officeart/2008/layout/VerticalCurvedList"/>
    <dgm:cxn modelId="{055B622F-38E8-494C-8CA1-35F037A26B34}" type="presParOf" srcId="{91B914E9-6C98-41FB-B9FF-F00274F8FF0B}" destId="{53962CEE-C752-4035-8D7C-3B1EF72DCC8D}" srcOrd="10" destOrd="0" presId="urn:microsoft.com/office/officeart/2008/layout/VerticalCurvedList"/>
    <dgm:cxn modelId="{E469BCF9-F65E-49BF-8B6D-E02950D510A7}" type="presParOf" srcId="{53962CEE-C752-4035-8D7C-3B1EF72DCC8D}" destId="{3362881B-BF77-406F-B370-41B7BEC1E1E5}" srcOrd="0" destOrd="0" presId="urn:microsoft.com/office/officeart/2008/layout/VerticalCurvedList"/>
    <dgm:cxn modelId="{BD442294-4C5D-469E-8751-D8664EFD5136}" type="presParOf" srcId="{91B914E9-6C98-41FB-B9FF-F00274F8FF0B}" destId="{B4689B93-36A0-4140-8717-9D7792DDF6C8}" srcOrd="11" destOrd="0" presId="urn:microsoft.com/office/officeart/2008/layout/VerticalCurvedList"/>
    <dgm:cxn modelId="{772B9557-8365-4F46-9C5D-A6AF53617ADC}" type="presParOf" srcId="{91B914E9-6C98-41FB-B9FF-F00274F8FF0B}" destId="{BC9380EA-0221-43D1-8DC9-D2E18F3E3A1F}" srcOrd="12" destOrd="0" presId="urn:microsoft.com/office/officeart/2008/layout/VerticalCurvedList"/>
    <dgm:cxn modelId="{C5FC3201-FE20-4277-833C-96EE4D62FF87}" type="presParOf" srcId="{BC9380EA-0221-43D1-8DC9-D2E18F3E3A1F}" destId="{1D735D69-E9C7-477E-A10A-DBBDA5578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856DE3-B628-421B-8FF6-F097E80F28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38C363-8A7B-4DB6-97B9-5769BCE47CB4}">
      <dgm:prSet custT="1"/>
      <dgm:spPr/>
      <dgm:t>
        <a:bodyPr/>
        <a:lstStyle/>
        <a:p>
          <a:pPr algn="just"/>
          <a:r>
            <a:rPr lang="es-CO" sz="2000" dirty="0" smtClean="0"/>
            <a:t>Por </a:t>
          </a:r>
          <a:r>
            <a:rPr lang="es-CO" sz="2000" dirty="0" smtClean="0"/>
            <a:t>cuenta y riesgo del </a:t>
          </a:r>
          <a:r>
            <a:rPr lang="es-CO" sz="2000" dirty="0" smtClean="0"/>
            <a:t>concesionario? </a:t>
          </a:r>
          <a:endParaRPr lang="es-CO" sz="2000" dirty="0" smtClean="0"/>
        </a:p>
      </dgm:t>
    </dgm:pt>
    <dgm:pt modelId="{A308AB40-C455-4319-AF25-A05E57F2454E}" type="parTrans" cxnId="{E60B3BB0-8585-46FD-8F3C-74C9640DBAF3}">
      <dgm:prSet/>
      <dgm:spPr/>
      <dgm:t>
        <a:bodyPr/>
        <a:lstStyle/>
        <a:p>
          <a:endParaRPr lang="es-CO"/>
        </a:p>
      </dgm:t>
    </dgm:pt>
    <dgm:pt modelId="{86519AFF-6C7F-4119-AF9D-4A7D0C902360}" type="sibTrans" cxnId="{E60B3BB0-8585-46FD-8F3C-74C9640DBAF3}">
      <dgm:prSet/>
      <dgm:spPr/>
      <dgm:t>
        <a:bodyPr/>
        <a:lstStyle/>
        <a:p>
          <a:endParaRPr lang="es-CO"/>
        </a:p>
      </dgm:t>
    </dgm:pt>
    <dgm:pt modelId="{B2E003C2-BF84-49B1-B1C4-4EE48139CBF4}">
      <dgm:prSet custT="1"/>
      <dgm:spPr/>
      <dgm:t>
        <a:bodyPr/>
        <a:lstStyle/>
        <a:p>
          <a:pPr algn="ctr" rtl="0"/>
          <a:endParaRPr lang="es-CO" sz="2000" dirty="0" smtClean="0"/>
        </a:p>
        <a:p>
          <a:pPr algn="ctr"/>
          <a:endParaRPr lang="es-CO" sz="1800" dirty="0" smtClean="0"/>
        </a:p>
        <a:p>
          <a:pPr algn="ctr"/>
          <a:r>
            <a:rPr lang="es-CO" sz="1800" dirty="0" smtClean="0"/>
            <a:t>Criterio de asignación: quien mejor pueda manejarlos…</a:t>
          </a:r>
        </a:p>
        <a:p>
          <a:pPr algn="ctr"/>
          <a:endParaRPr lang="es-CO" sz="1800" dirty="0" smtClean="0"/>
        </a:p>
        <a:p>
          <a:pPr algn="ctr"/>
          <a:r>
            <a:rPr lang="es-CO" sz="1800" dirty="0" smtClean="0"/>
            <a:t> </a:t>
          </a:r>
          <a:endParaRPr lang="es-CO" sz="1800" dirty="0"/>
        </a:p>
      </dgm:t>
    </dgm:pt>
    <dgm:pt modelId="{866B4D25-EA5A-4483-AC07-CEF237732DE1}" type="parTrans" cxnId="{D8079DB4-814A-4B6D-BE14-38297B5B9676}">
      <dgm:prSet/>
      <dgm:spPr/>
      <dgm:t>
        <a:bodyPr/>
        <a:lstStyle/>
        <a:p>
          <a:endParaRPr lang="es-CO"/>
        </a:p>
      </dgm:t>
    </dgm:pt>
    <dgm:pt modelId="{CEFA2FC0-E15D-4538-835F-89303B82EC16}" type="sibTrans" cxnId="{D8079DB4-814A-4B6D-BE14-38297B5B9676}">
      <dgm:prSet/>
      <dgm:spPr/>
      <dgm:t>
        <a:bodyPr/>
        <a:lstStyle/>
        <a:p>
          <a:endParaRPr lang="es-CO"/>
        </a:p>
      </dgm:t>
    </dgm:pt>
    <dgm:pt modelId="{D7010C9B-1979-44ED-A60B-A641F40B6AAF}" type="pres">
      <dgm:prSet presAssocID="{F8856DE3-B628-421B-8FF6-F097E80F2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9838C9-DC7D-45C7-9F47-E83E0E6B887A}" type="pres">
      <dgm:prSet presAssocID="{F8856DE3-B628-421B-8FF6-F097E80F28A4}" presName="fgShape" presStyleLbl="fgShp" presStyleIdx="0" presStyleCnt="1"/>
      <dgm:spPr/>
    </dgm:pt>
    <dgm:pt modelId="{9BB074CB-917E-4072-8878-756B4A9E9D83}" type="pres">
      <dgm:prSet presAssocID="{F8856DE3-B628-421B-8FF6-F097E80F28A4}" presName="linComp" presStyleCnt="0"/>
      <dgm:spPr/>
    </dgm:pt>
    <dgm:pt modelId="{91CC6DBD-85CB-4BDD-A6DF-522F202658FB}" type="pres">
      <dgm:prSet presAssocID="{7538C363-8A7B-4DB6-97B9-5769BCE47CB4}" presName="compNode" presStyleCnt="0"/>
      <dgm:spPr/>
    </dgm:pt>
    <dgm:pt modelId="{E25F4B35-400C-4401-A1AA-EC5B6870AFF6}" type="pres">
      <dgm:prSet presAssocID="{7538C363-8A7B-4DB6-97B9-5769BCE47CB4}" presName="bkgdShape" presStyleLbl="node1" presStyleIdx="0" presStyleCnt="2" custLinFactNeighborX="-42753"/>
      <dgm:spPr/>
      <dgm:t>
        <a:bodyPr/>
        <a:lstStyle/>
        <a:p>
          <a:endParaRPr lang="es-CO"/>
        </a:p>
      </dgm:t>
    </dgm:pt>
    <dgm:pt modelId="{817E9252-9993-49D0-B723-A35A04F4CA58}" type="pres">
      <dgm:prSet presAssocID="{7538C363-8A7B-4DB6-97B9-5769BCE47CB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B65A1-8733-4D8D-B772-7AB4730A8FFC}" type="pres">
      <dgm:prSet presAssocID="{7538C363-8A7B-4DB6-97B9-5769BCE47CB4}" presName="invisiNode" presStyleLbl="node1" presStyleIdx="0" presStyleCnt="2"/>
      <dgm:spPr/>
    </dgm:pt>
    <dgm:pt modelId="{BFA4E085-03DF-494E-A42D-57AC8CAB57B3}" type="pres">
      <dgm:prSet presAssocID="{7538C363-8A7B-4DB6-97B9-5769BCE47CB4}" presName="imagNode" presStyleLbl="fgImgPlace1" presStyleIdx="0" presStyleCnt="2" custLinFactNeighborY="14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A84C4E5-8E94-4FF1-8511-E2AF1FFCD049}" type="pres">
      <dgm:prSet presAssocID="{86519AFF-6C7F-4119-AF9D-4A7D0C90236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53F01DD-E03D-4E65-B8DD-3A6D01C745C5}" type="pres">
      <dgm:prSet presAssocID="{B2E003C2-BF84-49B1-B1C4-4EE48139CBF4}" presName="compNode" presStyleCnt="0"/>
      <dgm:spPr/>
    </dgm:pt>
    <dgm:pt modelId="{ACB926B7-FEA7-4CDC-9E39-DE0FCB0C23B3}" type="pres">
      <dgm:prSet presAssocID="{B2E003C2-BF84-49B1-B1C4-4EE48139CBF4}" presName="bkgdShape" presStyleLbl="node1" presStyleIdx="1" presStyleCnt="2"/>
      <dgm:spPr/>
      <dgm:t>
        <a:bodyPr/>
        <a:lstStyle/>
        <a:p>
          <a:endParaRPr lang="es-CO"/>
        </a:p>
      </dgm:t>
    </dgm:pt>
    <dgm:pt modelId="{D75A56B6-C19B-44B6-A27F-EB936F21EE9A}" type="pres">
      <dgm:prSet presAssocID="{B2E003C2-BF84-49B1-B1C4-4EE48139CBF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EFFA1D-C152-4AF6-8B9C-20C3A6CD20E6}" type="pres">
      <dgm:prSet presAssocID="{B2E003C2-BF84-49B1-B1C4-4EE48139CBF4}" presName="invisiNode" presStyleLbl="node1" presStyleIdx="1" presStyleCnt="2"/>
      <dgm:spPr/>
    </dgm:pt>
    <dgm:pt modelId="{EA184A40-F833-440B-B738-85205FC3B11D}" type="pres">
      <dgm:prSet presAssocID="{B2E003C2-BF84-49B1-B1C4-4EE48139CBF4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51A21B7-279E-46A5-8573-4C789EA7C3D4}" type="presOf" srcId="{86519AFF-6C7F-4119-AF9D-4A7D0C902360}" destId="{DA84C4E5-8E94-4FF1-8511-E2AF1FFCD049}" srcOrd="0" destOrd="0" presId="urn:microsoft.com/office/officeart/2005/8/layout/hList7"/>
    <dgm:cxn modelId="{D8079DB4-814A-4B6D-BE14-38297B5B9676}" srcId="{F8856DE3-B628-421B-8FF6-F097E80F28A4}" destId="{B2E003C2-BF84-49B1-B1C4-4EE48139CBF4}" srcOrd="1" destOrd="0" parTransId="{866B4D25-EA5A-4483-AC07-CEF237732DE1}" sibTransId="{CEFA2FC0-E15D-4538-835F-89303B82EC16}"/>
    <dgm:cxn modelId="{57DAA906-318C-4970-9520-35D6E715416D}" type="presOf" srcId="{7538C363-8A7B-4DB6-97B9-5769BCE47CB4}" destId="{E25F4B35-400C-4401-A1AA-EC5B6870AFF6}" srcOrd="0" destOrd="0" presId="urn:microsoft.com/office/officeart/2005/8/layout/hList7"/>
    <dgm:cxn modelId="{6758F8D9-9DE8-41C5-B705-F182D6998A30}" type="presOf" srcId="{B2E003C2-BF84-49B1-B1C4-4EE48139CBF4}" destId="{ACB926B7-FEA7-4CDC-9E39-DE0FCB0C23B3}" srcOrd="0" destOrd="0" presId="urn:microsoft.com/office/officeart/2005/8/layout/hList7"/>
    <dgm:cxn modelId="{E60B3BB0-8585-46FD-8F3C-74C9640DBAF3}" srcId="{F8856DE3-B628-421B-8FF6-F097E80F28A4}" destId="{7538C363-8A7B-4DB6-97B9-5769BCE47CB4}" srcOrd="0" destOrd="0" parTransId="{A308AB40-C455-4319-AF25-A05E57F2454E}" sibTransId="{86519AFF-6C7F-4119-AF9D-4A7D0C902360}"/>
    <dgm:cxn modelId="{5AEDEF94-066A-4298-B799-FC45ECF585E2}" type="presOf" srcId="{B2E003C2-BF84-49B1-B1C4-4EE48139CBF4}" destId="{D75A56B6-C19B-44B6-A27F-EB936F21EE9A}" srcOrd="1" destOrd="0" presId="urn:microsoft.com/office/officeart/2005/8/layout/hList7"/>
    <dgm:cxn modelId="{5E2D29DA-DD26-4339-A815-3BAD71641AA9}" type="presOf" srcId="{F8856DE3-B628-421B-8FF6-F097E80F28A4}" destId="{D7010C9B-1979-44ED-A60B-A641F40B6AAF}" srcOrd="0" destOrd="0" presId="urn:microsoft.com/office/officeart/2005/8/layout/hList7"/>
    <dgm:cxn modelId="{844E3444-421A-455E-A8D0-9DCECD7A278F}" type="presOf" srcId="{7538C363-8A7B-4DB6-97B9-5769BCE47CB4}" destId="{817E9252-9993-49D0-B723-A35A04F4CA58}" srcOrd="1" destOrd="0" presId="urn:microsoft.com/office/officeart/2005/8/layout/hList7"/>
    <dgm:cxn modelId="{C8EA1F67-3493-4E97-8EE4-0B0AD7B5E1A2}" type="presParOf" srcId="{D7010C9B-1979-44ED-A60B-A641F40B6AAF}" destId="{239838C9-DC7D-45C7-9F47-E83E0E6B887A}" srcOrd="0" destOrd="0" presId="urn:microsoft.com/office/officeart/2005/8/layout/hList7"/>
    <dgm:cxn modelId="{49B82BCD-B0F2-4744-BAAC-3B68BB611861}" type="presParOf" srcId="{D7010C9B-1979-44ED-A60B-A641F40B6AAF}" destId="{9BB074CB-917E-4072-8878-756B4A9E9D83}" srcOrd="1" destOrd="0" presId="urn:microsoft.com/office/officeart/2005/8/layout/hList7"/>
    <dgm:cxn modelId="{DBAB6DD9-5311-421A-95B6-C1AB0C4613C6}" type="presParOf" srcId="{9BB074CB-917E-4072-8878-756B4A9E9D83}" destId="{91CC6DBD-85CB-4BDD-A6DF-522F202658FB}" srcOrd="0" destOrd="0" presId="urn:microsoft.com/office/officeart/2005/8/layout/hList7"/>
    <dgm:cxn modelId="{0E0A00E4-A185-4CA0-9FC0-5E6AB5132797}" type="presParOf" srcId="{91CC6DBD-85CB-4BDD-A6DF-522F202658FB}" destId="{E25F4B35-400C-4401-A1AA-EC5B6870AFF6}" srcOrd="0" destOrd="0" presId="urn:microsoft.com/office/officeart/2005/8/layout/hList7"/>
    <dgm:cxn modelId="{CB327B28-B887-4B28-9C86-F6430F474255}" type="presParOf" srcId="{91CC6DBD-85CB-4BDD-A6DF-522F202658FB}" destId="{817E9252-9993-49D0-B723-A35A04F4CA58}" srcOrd="1" destOrd="0" presId="urn:microsoft.com/office/officeart/2005/8/layout/hList7"/>
    <dgm:cxn modelId="{8F40552B-5E01-40BE-9916-03853A01D5F7}" type="presParOf" srcId="{91CC6DBD-85CB-4BDD-A6DF-522F202658FB}" destId="{0E1B65A1-8733-4D8D-B772-7AB4730A8FFC}" srcOrd="2" destOrd="0" presId="urn:microsoft.com/office/officeart/2005/8/layout/hList7"/>
    <dgm:cxn modelId="{F8254CD3-E6F2-4F5A-B89E-135E29594CB2}" type="presParOf" srcId="{91CC6DBD-85CB-4BDD-A6DF-522F202658FB}" destId="{BFA4E085-03DF-494E-A42D-57AC8CAB57B3}" srcOrd="3" destOrd="0" presId="urn:microsoft.com/office/officeart/2005/8/layout/hList7"/>
    <dgm:cxn modelId="{C4229CF5-FF9C-4188-8451-2270CDD455E5}" type="presParOf" srcId="{9BB074CB-917E-4072-8878-756B4A9E9D83}" destId="{DA84C4E5-8E94-4FF1-8511-E2AF1FFCD049}" srcOrd="1" destOrd="0" presId="urn:microsoft.com/office/officeart/2005/8/layout/hList7"/>
    <dgm:cxn modelId="{84B6ECB9-76B1-4728-ACC5-25BEB72B8CFB}" type="presParOf" srcId="{9BB074CB-917E-4072-8878-756B4A9E9D83}" destId="{953F01DD-E03D-4E65-B8DD-3A6D01C745C5}" srcOrd="2" destOrd="0" presId="urn:microsoft.com/office/officeart/2005/8/layout/hList7"/>
    <dgm:cxn modelId="{D528BFF8-2EA8-4266-B439-77C9CFBE4B51}" type="presParOf" srcId="{953F01DD-E03D-4E65-B8DD-3A6D01C745C5}" destId="{ACB926B7-FEA7-4CDC-9E39-DE0FCB0C23B3}" srcOrd="0" destOrd="0" presId="urn:microsoft.com/office/officeart/2005/8/layout/hList7"/>
    <dgm:cxn modelId="{62410B40-EC41-45BC-8C43-AEEAEA07B5D3}" type="presParOf" srcId="{953F01DD-E03D-4E65-B8DD-3A6D01C745C5}" destId="{D75A56B6-C19B-44B6-A27F-EB936F21EE9A}" srcOrd="1" destOrd="0" presId="urn:microsoft.com/office/officeart/2005/8/layout/hList7"/>
    <dgm:cxn modelId="{F1473A9A-00B0-4EFC-A31E-047BAFF95DAC}" type="presParOf" srcId="{953F01DD-E03D-4E65-B8DD-3A6D01C745C5}" destId="{E4EFFA1D-C152-4AF6-8B9C-20C3A6CD20E6}" srcOrd="2" destOrd="0" presId="urn:microsoft.com/office/officeart/2005/8/layout/hList7"/>
    <dgm:cxn modelId="{8CF4FBD4-AD1B-4D04-B44D-0D71AD5FB9E4}" type="presParOf" srcId="{953F01DD-E03D-4E65-B8DD-3A6D01C745C5}" destId="{EA184A40-F833-440B-B738-85205FC3B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856DE3-B628-421B-8FF6-F097E80F28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38C363-8A7B-4DB6-97B9-5769BCE47CB4}">
      <dgm:prSet custT="1"/>
      <dgm:spPr/>
      <dgm:t>
        <a:bodyPr/>
        <a:lstStyle/>
        <a:p>
          <a:pPr algn="just" rtl="0"/>
          <a:r>
            <a:rPr lang="es-CO" sz="2800" dirty="0" smtClean="0"/>
            <a:t>Niveles de </a:t>
          </a:r>
          <a:r>
            <a:rPr lang="es-CO" sz="2800" dirty="0" smtClean="0"/>
            <a:t>servicio </a:t>
          </a:r>
        </a:p>
        <a:p>
          <a:pPr algn="just" rtl="0"/>
          <a:r>
            <a:rPr lang="es-CO" sz="2800" dirty="0" smtClean="0">
              <a:solidFill>
                <a:srgbClr val="FF0000"/>
              </a:solidFill>
            </a:rPr>
            <a:t>Muy importante</a:t>
          </a:r>
          <a:endParaRPr lang="es-CO" sz="2800" dirty="0" smtClean="0">
            <a:solidFill>
              <a:srgbClr val="FF0000"/>
            </a:solidFill>
          </a:endParaRPr>
        </a:p>
      </dgm:t>
    </dgm:pt>
    <dgm:pt modelId="{A308AB40-C455-4319-AF25-A05E57F2454E}" type="parTrans" cxnId="{E60B3BB0-8585-46FD-8F3C-74C9640DBAF3}">
      <dgm:prSet/>
      <dgm:spPr/>
      <dgm:t>
        <a:bodyPr/>
        <a:lstStyle/>
        <a:p>
          <a:endParaRPr lang="es-CO"/>
        </a:p>
      </dgm:t>
    </dgm:pt>
    <dgm:pt modelId="{86519AFF-6C7F-4119-AF9D-4A7D0C902360}" type="sibTrans" cxnId="{E60B3BB0-8585-46FD-8F3C-74C9640DBAF3}">
      <dgm:prSet/>
      <dgm:spPr/>
      <dgm:t>
        <a:bodyPr/>
        <a:lstStyle/>
        <a:p>
          <a:endParaRPr lang="es-CO"/>
        </a:p>
      </dgm:t>
    </dgm:pt>
    <dgm:pt modelId="{B2E003C2-BF84-49B1-B1C4-4EE48139CBF4}">
      <dgm:prSet custT="1"/>
      <dgm:spPr/>
      <dgm:t>
        <a:bodyPr/>
        <a:lstStyle/>
        <a:p>
          <a:pPr algn="just" rtl="0"/>
          <a:r>
            <a:rPr lang="es-CO" sz="2800" dirty="0" smtClean="0"/>
            <a:t>Límites de adición y prórroga</a:t>
          </a:r>
        </a:p>
      </dgm:t>
    </dgm:pt>
    <dgm:pt modelId="{866B4D25-EA5A-4483-AC07-CEF237732DE1}" type="parTrans" cxnId="{D8079DB4-814A-4B6D-BE14-38297B5B9676}">
      <dgm:prSet/>
      <dgm:spPr/>
      <dgm:t>
        <a:bodyPr/>
        <a:lstStyle/>
        <a:p>
          <a:endParaRPr lang="es-CO"/>
        </a:p>
      </dgm:t>
    </dgm:pt>
    <dgm:pt modelId="{CEFA2FC0-E15D-4538-835F-89303B82EC16}" type="sibTrans" cxnId="{D8079DB4-814A-4B6D-BE14-38297B5B9676}">
      <dgm:prSet/>
      <dgm:spPr/>
      <dgm:t>
        <a:bodyPr/>
        <a:lstStyle/>
        <a:p>
          <a:endParaRPr lang="es-CO"/>
        </a:p>
      </dgm:t>
    </dgm:pt>
    <dgm:pt modelId="{D7010C9B-1979-44ED-A60B-A641F40B6AAF}" type="pres">
      <dgm:prSet presAssocID="{F8856DE3-B628-421B-8FF6-F097E80F2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9838C9-DC7D-45C7-9F47-E83E0E6B887A}" type="pres">
      <dgm:prSet presAssocID="{F8856DE3-B628-421B-8FF6-F097E80F28A4}" presName="fgShape" presStyleLbl="fgShp" presStyleIdx="0" presStyleCnt="1" custLinFactY="173334" custLinFactNeighborX="-2446" custLinFactNeighborY="200000"/>
      <dgm:spPr/>
    </dgm:pt>
    <dgm:pt modelId="{9BB074CB-917E-4072-8878-756B4A9E9D83}" type="pres">
      <dgm:prSet presAssocID="{F8856DE3-B628-421B-8FF6-F097E80F28A4}" presName="linComp" presStyleCnt="0"/>
      <dgm:spPr/>
    </dgm:pt>
    <dgm:pt modelId="{91CC6DBD-85CB-4BDD-A6DF-522F202658FB}" type="pres">
      <dgm:prSet presAssocID="{7538C363-8A7B-4DB6-97B9-5769BCE47CB4}" presName="compNode" presStyleCnt="0"/>
      <dgm:spPr/>
    </dgm:pt>
    <dgm:pt modelId="{E25F4B35-400C-4401-A1AA-EC5B6870AFF6}" type="pres">
      <dgm:prSet presAssocID="{7538C363-8A7B-4DB6-97B9-5769BCE47CB4}" presName="bkgdShape" presStyleLbl="node1" presStyleIdx="0" presStyleCnt="2" custLinFactNeighborX="-9335"/>
      <dgm:spPr/>
      <dgm:t>
        <a:bodyPr/>
        <a:lstStyle/>
        <a:p>
          <a:endParaRPr lang="es-CO"/>
        </a:p>
      </dgm:t>
    </dgm:pt>
    <dgm:pt modelId="{817E9252-9993-49D0-B723-A35A04F4CA58}" type="pres">
      <dgm:prSet presAssocID="{7538C363-8A7B-4DB6-97B9-5769BCE47CB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B65A1-8733-4D8D-B772-7AB4730A8FFC}" type="pres">
      <dgm:prSet presAssocID="{7538C363-8A7B-4DB6-97B9-5769BCE47CB4}" presName="invisiNode" presStyleLbl="node1" presStyleIdx="0" presStyleCnt="2"/>
      <dgm:spPr/>
    </dgm:pt>
    <dgm:pt modelId="{BFA4E085-03DF-494E-A42D-57AC8CAB57B3}" type="pres">
      <dgm:prSet presAssocID="{7538C363-8A7B-4DB6-97B9-5769BCE47CB4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O"/>
        </a:p>
      </dgm:t>
    </dgm:pt>
    <dgm:pt modelId="{DA84C4E5-8E94-4FF1-8511-E2AF1FFCD049}" type="pres">
      <dgm:prSet presAssocID="{86519AFF-6C7F-4119-AF9D-4A7D0C90236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53F01DD-E03D-4E65-B8DD-3A6D01C745C5}" type="pres">
      <dgm:prSet presAssocID="{B2E003C2-BF84-49B1-B1C4-4EE48139CBF4}" presName="compNode" presStyleCnt="0"/>
      <dgm:spPr/>
    </dgm:pt>
    <dgm:pt modelId="{ACB926B7-FEA7-4CDC-9E39-DE0FCB0C23B3}" type="pres">
      <dgm:prSet presAssocID="{B2E003C2-BF84-49B1-B1C4-4EE48139CBF4}" presName="bkgdShape" presStyleLbl="node1" presStyleIdx="1" presStyleCnt="2"/>
      <dgm:spPr/>
      <dgm:t>
        <a:bodyPr/>
        <a:lstStyle/>
        <a:p>
          <a:endParaRPr lang="es-CO"/>
        </a:p>
      </dgm:t>
    </dgm:pt>
    <dgm:pt modelId="{D75A56B6-C19B-44B6-A27F-EB936F21EE9A}" type="pres">
      <dgm:prSet presAssocID="{B2E003C2-BF84-49B1-B1C4-4EE48139CBF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EFFA1D-C152-4AF6-8B9C-20C3A6CD20E6}" type="pres">
      <dgm:prSet presAssocID="{B2E003C2-BF84-49B1-B1C4-4EE48139CBF4}" presName="invisiNode" presStyleLbl="node1" presStyleIdx="1" presStyleCnt="2"/>
      <dgm:spPr/>
    </dgm:pt>
    <dgm:pt modelId="{EA184A40-F833-440B-B738-85205FC3B11D}" type="pres">
      <dgm:prSet presAssocID="{B2E003C2-BF84-49B1-B1C4-4EE48139CBF4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CO"/>
        </a:p>
      </dgm:t>
    </dgm:pt>
  </dgm:ptLst>
  <dgm:cxnLst>
    <dgm:cxn modelId="{DC3DE4D1-C68D-44ED-9DD2-6DBD657A45BA}" type="presOf" srcId="{B2E003C2-BF84-49B1-B1C4-4EE48139CBF4}" destId="{ACB926B7-FEA7-4CDC-9E39-DE0FCB0C23B3}" srcOrd="0" destOrd="0" presId="urn:microsoft.com/office/officeart/2005/8/layout/hList7"/>
    <dgm:cxn modelId="{72EC5338-E6CF-4ADE-B436-D483D884DFED}" type="presOf" srcId="{B2E003C2-BF84-49B1-B1C4-4EE48139CBF4}" destId="{D75A56B6-C19B-44B6-A27F-EB936F21EE9A}" srcOrd="1" destOrd="0" presId="urn:microsoft.com/office/officeart/2005/8/layout/hList7"/>
    <dgm:cxn modelId="{D8079DB4-814A-4B6D-BE14-38297B5B9676}" srcId="{F8856DE3-B628-421B-8FF6-F097E80F28A4}" destId="{B2E003C2-BF84-49B1-B1C4-4EE48139CBF4}" srcOrd="1" destOrd="0" parTransId="{866B4D25-EA5A-4483-AC07-CEF237732DE1}" sibTransId="{CEFA2FC0-E15D-4538-835F-89303B82EC16}"/>
    <dgm:cxn modelId="{C31127D5-7910-4E67-BC94-C3C9D480FEF5}" type="presOf" srcId="{86519AFF-6C7F-4119-AF9D-4A7D0C902360}" destId="{DA84C4E5-8E94-4FF1-8511-E2AF1FFCD049}" srcOrd="0" destOrd="0" presId="urn:microsoft.com/office/officeart/2005/8/layout/hList7"/>
    <dgm:cxn modelId="{E60B3BB0-8585-46FD-8F3C-74C9640DBAF3}" srcId="{F8856DE3-B628-421B-8FF6-F097E80F28A4}" destId="{7538C363-8A7B-4DB6-97B9-5769BCE47CB4}" srcOrd="0" destOrd="0" parTransId="{A308AB40-C455-4319-AF25-A05E57F2454E}" sibTransId="{86519AFF-6C7F-4119-AF9D-4A7D0C902360}"/>
    <dgm:cxn modelId="{16E18FED-DE73-464C-8365-18A496E83567}" type="presOf" srcId="{7538C363-8A7B-4DB6-97B9-5769BCE47CB4}" destId="{E25F4B35-400C-4401-A1AA-EC5B6870AFF6}" srcOrd="0" destOrd="0" presId="urn:microsoft.com/office/officeart/2005/8/layout/hList7"/>
    <dgm:cxn modelId="{3D0E3891-A230-4F7C-BAF4-8D70B7A1DE0F}" type="presOf" srcId="{F8856DE3-B628-421B-8FF6-F097E80F28A4}" destId="{D7010C9B-1979-44ED-A60B-A641F40B6AAF}" srcOrd="0" destOrd="0" presId="urn:microsoft.com/office/officeart/2005/8/layout/hList7"/>
    <dgm:cxn modelId="{F981FEDB-E5B9-4C80-BBE2-3A74D698F225}" type="presOf" srcId="{7538C363-8A7B-4DB6-97B9-5769BCE47CB4}" destId="{817E9252-9993-49D0-B723-A35A04F4CA58}" srcOrd="1" destOrd="0" presId="urn:microsoft.com/office/officeart/2005/8/layout/hList7"/>
    <dgm:cxn modelId="{F6FA38BA-968B-42F5-8966-7A3E0FE0187A}" type="presParOf" srcId="{D7010C9B-1979-44ED-A60B-A641F40B6AAF}" destId="{239838C9-DC7D-45C7-9F47-E83E0E6B887A}" srcOrd="0" destOrd="0" presId="urn:microsoft.com/office/officeart/2005/8/layout/hList7"/>
    <dgm:cxn modelId="{A2F6B013-A7C5-49E6-B111-2BCBEC133C23}" type="presParOf" srcId="{D7010C9B-1979-44ED-A60B-A641F40B6AAF}" destId="{9BB074CB-917E-4072-8878-756B4A9E9D83}" srcOrd="1" destOrd="0" presId="urn:microsoft.com/office/officeart/2005/8/layout/hList7"/>
    <dgm:cxn modelId="{20BD4332-E5D3-4F52-B5FE-67C4C5AC6619}" type="presParOf" srcId="{9BB074CB-917E-4072-8878-756B4A9E9D83}" destId="{91CC6DBD-85CB-4BDD-A6DF-522F202658FB}" srcOrd="0" destOrd="0" presId="urn:microsoft.com/office/officeart/2005/8/layout/hList7"/>
    <dgm:cxn modelId="{A9B8B7E9-3AED-4915-817F-D52A6B7E098B}" type="presParOf" srcId="{91CC6DBD-85CB-4BDD-A6DF-522F202658FB}" destId="{E25F4B35-400C-4401-A1AA-EC5B6870AFF6}" srcOrd="0" destOrd="0" presId="urn:microsoft.com/office/officeart/2005/8/layout/hList7"/>
    <dgm:cxn modelId="{964DFEEC-442D-481F-B40F-2F75705547A6}" type="presParOf" srcId="{91CC6DBD-85CB-4BDD-A6DF-522F202658FB}" destId="{817E9252-9993-49D0-B723-A35A04F4CA58}" srcOrd="1" destOrd="0" presId="urn:microsoft.com/office/officeart/2005/8/layout/hList7"/>
    <dgm:cxn modelId="{6EA4E366-7C94-403F-8860-C164516A436F}" type="presParOf" srcId="{91CC6DBD-85CB-4BDD-A6DF-522F202658FB}" destId="{0E1B65A1-8733-4D8D-B772-7AB4730A8FFC}" srcOrd="2" destOrd="0" presId="urn:microsoft.com/office/officeart/2005/8/layout/hList7"/>
    <dgm:cxn modelId="{F3AABB82-EF00-423B-9053-2A52CDF4C382}" type="presParOf" srcId="{91CC6DBD-85CB-4BDD-A6DF-522F202658FB}" destId="{BFA4E085-03DF-494E-A42D-57AC8CAB57B3}" srcOrd="3" destOrd="0" presId="urn:microsoft.com/office/officeart/2005/8/layout/hList7"/>
    <dgm:cxn modelId="{F663B961-C095-4112-BAD4-06B7B36A5A4A}" type="presParOf" srcId="{9BB074CB-917E-4072-8878-756B4A9E9D83}" destId="{DA84C4E5-8E94-4FF1-8511-E2AF1FFCD049}" srcOrd="1" destOrd="0" presId="urn:microsoft.com/office/officeart/2005/8/layout/hList7"/>
    <dgm:cxn modelId="{D0D38B85-0E02-4DC0-9C52-D4956326BACF}" type="presParOf" srcId="{9BB074CB-917E-4072-8878-756B4A9E9D83}" destId="{953F01DD-E03D-4E65-B8DD-3A6D01C745C5}" srcOrd="2" destOrd="0" presId="urn:microsoft.com/office/officeart/2005/8/layout/hList7"/>
    <dgm:cxn modelId="{DA41DE2D-4D44-45F1-90AE-C232282FD9C8}" type="presParOf" srcId="{953F01DD-E03D-4E65-B8DD-3A6D01C745C5}" destId="{ACB926B7-FEA7-4CDC-9E39-DE0FCB0C23B3}" srcOrd="0" destOrd="0" presId="urn:microsoft.com/office/officeart/2005/8/layout/hList7"/>
    <dgm:cxn modelId="{5BAF900A-FB11-4942-BDC2-D83DE85AB332}" type="presParOf" srcId="{953F01DD-E03D-4E65-B8DD-3A6D01C745C5}" destId="{D75A56B6-C19B-44B6-A27F-EB936F21EE9A}" srcOrd="1" destOrd="0" presId="urn:microsoft.com/office/officeart/2005/8/layout/hList7"/>
    <dgm:cxn modelId="{2D091B9B-FE3E-48E3-96D3-BAEF8802E27E}" type="presParOf" srcId="{953F01DD-E03D-4E65-B8DD-3A6D01C745C5}" destId="{E4EFFA1D-C152-4AF6-8B9C-20C3A6CD20E6}" srcOrd="2" destOrd="0" presId="urn:microsoft.com/office/officeart/2005/8/layout/hList7"/>
    <dgm:cxn modelId="{670DBA82-C20D-4F7E-9947-26EE923143C7}" type="presParOf" srcId="{953F01DD-E03D-4E65-B8DD-3A6D01C745C5}" destId="{EA184A40-F833-440B-B738-85205FC3B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445AE3-0023-4894-B0D2-1CAC63744E0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74483B7-ABC0-4545-9279-7D4647650B26}">
      <dgm:prSet phldrT="[Texto]" custT="1"/>
      <dgm:spPr/>
      <dgm:t>
        <a:bodyPr/>
        <a:lstStyle/>
        <a:p>
          <a:r>
            <a:rPr lang="es-CO" sz="1200" dirty="0" smtClean="0"/>
            <a:t>Imposibilidad o no de inyectar recursos públicos en iniciativas SIN recursos públicos.</a:t>
          </a:r>
          <a:endParaRPr lang="es-CO" sz="1200" dirty="0"/>
        </a:p>
      </dgm:t>
    </dgm:pt>
    <dgm:pt modelId="{C878DA19-D93D-407A-9D0A-7DB5BD8181C9}" type="parTrans" cxnId="{B9230FF9-60B6-4F7E-8546-38FFB46C9F5B}">
      <dgm:prSet/>
      <dgm:spPr/>
      <dgm:t>
        <a:bodyPr/>
        <a:lstStyle/>
        <a:p>
          <a:endParaRPr lang="es-CO"/>
        </a:p>
      </dgm:t>
    </dgm:pt>
    <dgm:pt modelId="{DB99E6E3-9427-445D-97BB-978DEF2C8B8C}" type="sibTrans" cxnId="{B9230FF9-60B6-4F7E-8546-38FFB46C9F5B}">
      <dgm:prSet/>
      <dgm:spPr/>
      <dgm:t>
        <a:bodyPr/>
        <a:lstStyle/>
        <a:p>
          <a:endParaRPr lang="es-CO"/>
        </a:p>
      </dgm:t>
    </dgm:pt>
    <dgm:pt modelId="{D171D437-2F42-45C4-8658-F0E24561189C}">
      <dgm:prSet phldrT="[Texto]"/>
      <dgm:spPr/>
      <dgm:t>
        <a:bodyPr/>
        <a:lstStyle/>
        <a:p>
          <a:r>
            <a:rPr lang="es-CO" dirty="0" smtClean="0"/>
            <a:t>Garantías</a:t>
          </a:r>
          <a:endParaRPr lang="es-CO" dirty="0"/>
        </a:p>
      </dgm:t>
    </dgm:pt>
    <dgm:pt modelId="{14EC91BC-2AE5-4DFB-9DB0-6E78852C7904}" type="parTrans" cxnId="{68693F3B-A24E-4BC9-A89E-D4A46CE23672}">
      <dgm:prSet/>
      <dgm:spPr/>
      <dgm:t>
        <a:bodyPr/>
        <a:lstStyle/>
        <a:p>
          <a:endParaRPr lang="es-CO"/>
        </a:p>
      </dgm:t>
    </dgm:pt>
    <dgm:pt modelId="{B552625E-191C-473D-8B3B-0B35B1410991}" type="sibTrans" cxnId="{68693F3B-A24E-4BC9-A89E-D4A46CE23672}">
      <dgm:prSet/>
      <dgm:spPr/>
      <dgm:t>
        <a:bodyPr/>
        <a:lstStyle/>
        <a:p>
          <a:endParaRPr lang="es-CO"/>
        </a:p>
      </dgm:t>
    </dgm:pt>
    <dgm:pt modelId="{FE4A04F0-835E-4F57-BCC0-C348729E1336}">
      <dgm:prSet phldrT="[Texto]"/>
      <dgm:spPr/>
      <dgm:t>
        <a:bodyPr/>
        <a:lstStyle/>
        <a:p>
          <a:r>
            <a:rPr lang="es-CO" dirty="0" smtClean="0"/>
            <a:t>SUPERVISIÓN</a:t>
          </a:r>
          <a:endParaRPr lang="es-CO" dirty="0"/>
        </a:p>
      </dgm:t>
    </dgm:pt>
    <dgm:pt modelId="{3970A133-EB60-4421-A7CA-6537B871EA34}" type="parTrans" cxnId="{1BCE1DA9-C183-4177-9449-99597023D515}">
      <dgm:prSet/>
      <dgm:spPr/>
      <dgm:t>
        <a:bodyPr/>
        <a:lstStyle/>
        <a:p>
          <a:endParaRPr lang="es-CO"/>
        </a:p>
      </dgm:t>
    </dgm:pt>
    <dgm:pt modelId="{C09FE86B-490B-428E-82EE-C9211E736775}" type="sibTrans" cxnId="{1BCE1DA9-C183-4177-9449-99597023D515}">
      <dgm:prSet/>
      <dgm:spPr/>
      <dgm:t>
        <a:bodyPr/>
        <a:lstStyle/>
        <a:p>
          <a:endParaRPr lang="es-CO"/>
        </a:p>
      </dgm:t>
    </dgm:pt>
    <dgm:pt modelId="{1B965710-08E2-4050-BEF0-E844BA4BA9FD}">
      <dgm:prSet phldrT="[Texto]"/>
      <dgm:spPr/>
      <dgm:t>
        <a:bodyPr/>
        <a:lstStyle/>
        <a:p>
          <a:r>
            <a:rPr lang="es-CO" dirty="0" smtClean="0"/>
            <a:t>Reparto de riesgo</a:t>
          </a:r>
          <a:endParaRPr lang="es-CO" dirty="0"/>
        </a:p>
      </dgm:t>
    </dgm:pt>
    <dgm:pt modelId="{428EFEDA-AEF2-45A4-AA8D-47FF6286329D}" type="parTrans" cxnId="{D7321388-C940-40C7-BBBB-7BFF6419398B}">
      <dgm:prSet/>
      <dgm:spPr/>
      <dgm:t>
        <a:bodyPr/>
        <a:lstStyle/>
        <a:p>
          <a:endParaRPr lang="es-CO"/>
        </a:p>
      </dgm:t>
    </dgm:pt>
    <dgm:pt modelId="{1DCFFA7C-4011-44D6-8DFA-235F0BE62892}" type="sibTrans" cxnId="{D7321388-C940-40C7-BBBB-7BFF6419398B}">
      <dgm:prSet/>
      <dgm:spPr/>
      <dgm:t>
        <a:bodyPr/>
        <a:lstStyle/>
        <a:p>
          <a:endParaRPr lang="es-CO"/>
        </a:p>
      </dgm:t>
    </dgm:pt>
    <dgm:pt modelId="{FB374F8A-814F-4B37-B686-95E19D999FF2}" type="pres">
      <dgm:prSet presAssocID="{42445AE3-0023-4894-B0D2-1CAC63744E07}" presName="Name0" presStyleCnt="0">
        <dgm:presLayoutVars>
          <dgm:dir/>
          <dgm:resizeHandles val="exact"/>
        </dgm:presLayoutVars>
      </dgm:prSet>
      <dgm:spPr/>
    </dgm:pt>
    <dgm:pt modelId="{44410335-FEDA-4678-93F3-4698250AEA31}" type="pres">
      <dgm:prSet presAssocID="{42445AE3-0023-4894-B0D2-1CAC63744E07}" presName="fgShape" presStyleLbl="fgShp" presStyleIdx="0" presStyleCnt="1"/>
      <dgm:spPr/>
    </dgm:pt>
    <dgm:pt modelId="{58F11532-A6A1-4F10-BC5A-C341BCC248A3}" type="pres">
      <dgm:prSet presAssocID="{42445AE3-0023-4894-B0D2-1CAC63744E07}" presName="linComp" presStyleCnt="0"/>
      <dgm:spPr/>
    </dgm:pt>
    <dgm:pt modelId="{80E3971F-254F-4CD1-9612-021781292882}" type="pres">
      <dgm:prSet presAssocID="{274483B7-ABC0-4545-9279-7D4647650B26}" presName="compNode" presStyleCnt="0"/>
      <dgm:spPr/>
    </dgm:pt>
    <dgm:pt modelId="{DF6F8B3B-0DFB-4FEA-8A45-ED45F41589B6}" type="pres">
      <dgm:prSet presAssocID="{274483B7-ABC0-4545-9279-7D4647650B26}" presName="bkgdShape" presStyleLbl="node1" presStyleIdx="0" presStyleCnt="4"/>
      <dgm:spPr/>
      <dgm:t>
        <a:bodyPr/>
        <a:lstStyle/>
        <a:p>
          <a:endParaRPr lang="es-CO"/>
        </a:p>
      </dgm:t>
    </dgm:pt>
    <dgm:pt modelId="{EEB8C375-AC4F-4467-BF58-206BDF6B9724}" type="pres">
      <dgm:prSet presAssocID="{274483B7-ABC0-4545-9279-7D4647650B2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8EA927-C0E2-40EF-B963-32C4E56043BC}" type="pres">
      <dgm:prSet presAssocID="{274483B7-ABC0-4545-9279-7D4647650B26}" presName="invisiNode" presStyleLbl="node1" presStyleIdx="0" presStyleCnt="4"/>
      <dgm:spPr/>
    </dgm:pt>
    <dgm:pt modelId="{C0358C32-4127-4ABA-A001-1B51690BA278}" type="pres">
      <dgm:prSet presAssocID="{274483B7-ABC0-4545-9279-7D4647650B2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2A85219E-1F8D-4E25-AF01-FFDA76AF0873}" type="pres">
      <dgm:prSet presAssocID="{DB99E6E3-9427-445D-97BB-978DEF2C8B8C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4013104-3DC3-4280-A8DA-D627B4461F60}" type="pres">
      <dgm:prSet presAssocID="{D171D437-2F42-45C4-8658-F0E24561189C}" presName="compNode" presStyleCnt="0"/>
      <dgm:spPr/>
    </dgm:pt>
    <dgm:pt modelId="{D0918E02-6F81-46B6-BC17-3F7B3FB1FE05}" type="pres">
      <dgm:prSet presAssocID="{D171D437-2F42-45C4-8658-F0E24561189C}" presName="bkgdShape" presStyleLbl="node1" presStyleIdx="1" presStyleCnt="4" custLinFactNeighborX="-659"/>
      <dgm:spPr/>
      <dgm:t>
        <a:bodyPr/>
        <a:lstStyle/>
        <a:p>
          <a:endParaRPr lang="es-CO"/>
        </a:p>
      </dgm:t>
    </dgm:pt>
    <dgm:pt modelId="{1A019B15-9AAA-492B-9448-F6F27279C98C}" type="pres">
      <dgm:prSet presAssocID="{D171D437-2F42-45C4-8658-F0E24561189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FDA3D3-DD9D-49C1-BF39-A5F10CE7F91B}" type="pres">
      <dgm:prSet presAssocID="{D171D437-2F42-45C4-8658-F0E24561189C}" presName="invisiNode" presStyleLbl="node1" presStyleIdx="1" presStyleCnt="4"/>
      <dgm:spPr/>
    </dgm:pt>
    <dgm:pt modelId="{FCD1C7F0-7AC1-415F-8932-D72E3F9B5C3B}" type="pres">
      <dgm:prSet presAssocID="{D171D437-2F42-45C4-8658-F0E24561189C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8BABC01-E83F-4B81-A92E-D6960C3C37D0}" type="pres">
      <dgm:prSet presAssocID="{B552625E-191C-473D-8B3B-0B35B1410991}" presName="sibTrans" presStyleLbl="sibTrans2D1" presStyleIdx="0" presStyleCnt="0"/>
      <dgm:spPr/>
      <dgm:t>
        <a:bodyPr/>
        <a:lstStyle/>
        <a:p>
          <a:endParaRPr lang="es-CO"/>
        </a:p>
      </dgm:t>
    </dgm:pt>
    <dgm:pt modelId="{48B37E71-D82A-4E8C-A918-D276F90C0576}" type="pres">
      <dgm:prSet presAssocID="{FE4A04F0-835E-4F57-BCC0-C348729E1336}" presName="compNode" presStyleCnt="0"/>
      <dgm:spPr/>
    </dgm:pt>
    <dgm:pt modelId="{56088A4F-BFF2-4A56-B59B-2EFF41EEDACC}" type="pres">
      <dgm:prSet presAssocID="{FE4A04F0-835E-4F57-BCC0-C348729E1336}" presName="bkgdShape" presStyleLbl="node1" presStyleIdx="2" presStyleCnt="4"/>
      <dgm:spPr/>
      <dgm:t>
        <a:bodyPr/>
        <a:lstStyle/>
        <a:p>
          <a:endParaRPr lang="es-CO"/>
        </a:p>
      </dgm:t>
    </dgm:pt>
    <dgm:pt modelId="{F92F5C5F-2AC4-4979-8FD8-F2DDAAA62964}" type="pres">
      <dgm:prSet presAssocID="{FE4A04F0-835E-4F57-BCC0-C348729E133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BEC042-ACD9-49C5-9252-74B1A01491BA}" type="pres">
      <dgm:prSet presAssocID="{FE4A04F0-835E-4F57-BCC0-C348729E1336}" presName="invisiNode" presStyleLbl="node1" presStyleIdx="2" presStyleCnt="4"/>
      <dgm:spPr/>
    </dgm:pt>
    <dgm:pt modelId="{6202030B-F3C8-4019-8923-E510F14954B3}" type="pres">
      <dgm:prSet presAssocID="{FE4A04F0-835E-4F57-BCC0-C348729E1336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2FC0C08-7470-4423-BEB1-9C7A57975983}" type="pres">
      <dgm:prSet presAssocID="{C09FE86B-490B-428E-82EE-C9211E736775}" presName="sibTrans" presStyleLbl="sibTrans2D1" presStyleIdx="0" presStyleCnt="0"/>
      <dgm:spPr/>
      <dgm:t>
        <a:bodyPr/>
        <a:lstStyle/>
        <a:p>
          <a:endParaRPr lang="es-CO"/>
        </a:p>
      </dgm:t>
    </dgm:pt>
    <dgm:pt modelId="{03BCB81B-6C5C-474C-BB8B-8CB53B2788AF}" type="pres">
      <dgm:prSet presAssocID="{1B965710-08E2-4050-BEF0-E844BA4BA9FD}" presName="compNode" presStyleCnt="0"/>
      <dgm:spPr/>
    </dgm:pt>
    <dgm:pt modelId="{D56D972F-02E9-4D64-8F40-5CD8D5DC63FF}" type="pres">
      <dgm:prSet presAssocID="{1B965710-08E2-4050-BEF0-E844BA4BA9FD}" presName="bkgdShape" presStyleLbl="node1" presStyleIdx="3" presStyleCnt="4"/>
      <dgm:spPr/>
      <dgm:t>
        <a:bodyPr/>
        <a:lstStyle/>
        <a:p>
          <a:endParaRPr lang="es-CO"/>
        </a:p>
      </dgm:t>
    </dgm:pt>
    <dgm:pt modelId="{24B0AF60-6228-4C7B-9795-F41F7E4C6A59}" type="pres">
      <dgm:prSet presAssocID="{1B965710-08E2-4050-BEF0-E844BA4BA9F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9AFE2-0A89-4C2D-9EAF-1AC64DA8BC3C}" type="pres">
      <dgm:prSet presAssocID="{1B965710-08E2-4050-BEF0-E844BA4BA9FD}" presName="invisiNode" presStyleLbl="node1" presStyleIdx="3" presStyleCnt="4"/>
      <dgm:spPr/>
    </dgm:pt>
    <dgm:pt modelId="{EA8DF57B-9364-4DF0-9027-E48DCF2ABEBA}" type="pres">
      <dgm:prSet presAssocID="{1B965710-08E2-4050-BEF0-E844BA4BA9FD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4613C411-6D65-4F4A-BC58-EB0D87443890}" type="presOf" srcId="{FE4A04F0-835E-4F57-BCC0-C348729E1336}" destId="{F92F5C5F-2AC4-4979-8FD8-F2DDAAA62964}" srcOrd="1" destOrd="0" presId="urn:microsoft.com/office/officeart/2005/8/layout/hList7"/>
    <dgm:cxn modelId="{B284511E-B700-4AB1-9D91-255F94D8B22D}" type="presOf" srcId="{274483B7-ABC0-4545-9279-7D4647650B26}" destId="{DF6F8B3B-0DFB-4FEA-8A45-ED45F41589B6}" srcOrd="0" destOrd="0" presId="urn:microsoft.com/office/officeart/2005/8/layout/hList7"/>
    <dgm:cxn modelId="{A71DFB5E-09A5-4D74-9BBB-FF963AA0A044}" type="presOf" srcId="{42445AE3-0023-4894-B0D2-1CAC63744E07}" destId="{FB374F8A-814F-4B37-B686-95E19D999FF2}" srcOrd="0" destOrd="0" presId="urn:microsoft.com/office/officeart/2005/8/layout/hList7"/>
    <dgm:cxn modelId="{56425F94-5324-492A-99CC-A9DA1E079103}" type="presOf" srcId="{FE4A04F0-835E-4F57-BCC0-C348729E1336}" destId="{56088A4F-BFF2-4A56-B59B-2EFF41EEDACC}" srcOrd="0" destOrd="0" presId="urn:microsoft.com/office/officeart/2005/8/layout/hList7"/>
    <dgm:cxn modelId="{414749EE-7F70-4057-B6E2-510F42BDF8A7}" type="presOf" srcId="{D171D437-2F42-45C4-8658-F0E24561189C}" destId="{1A019B15-9AAA-492B-9448-F6F27279C98C}" srcOrd="1" destOrd="0" presId="urn:microsoft.com/office/officeart/2005/8/layout/hList7"/>
    <dgm:cxn modelId="{35C75E3D-9EDE-483C-A3A2-41D29F22934F}" type="presOf" srcId="{D171D437-2F42-45C4-8658-F0E24561189C}" destId="{D0918E02-6F81-46B6-BC17-3F7B3FB1FE05}" srcOrd="0" destOrd="0" presId="urn:microsoft.com/office/officeart/2005/8/layout/hList7"/>
    <dgm:cxn modelId="{1BCE1DA9-C183-4177-9449-99597023D515}" srcId="{42445AE3-0023-4894-B0D2-1CAC63744E07}" destId="{FE4A04F0-835E-4F57-BCC0-C348729E1336}" srcOrd="2" destOrd="0" parTransId="{3970A133-EB60-4421-A7CA-6537B871EA34}" sibTransId="{C09FE86B-490B-428E-82EE-C9211E736775}"/>
    <dgm:cxn modelId="{8CB9B4D4-B0E0-4B9B-B38A-8D92C15A42DF}" type="presOf" srcId="{C09FE86B-490B-428E-82EE-C9211E736775}" destId="{92FC0C08-7470-4423-BEB1-9C7A57975983}" srcOrd="0" destOrd="0" presId="urn:microsoft.com/office/officeart/2005/8/layout/hList7"/>
    <dgm:cxn modelId="{A81943A4-6DAC-49D7-BF90-73E85FD9FF88}" type="presOf" srcId="{274483B7-ABC0-4545-9279-7D4647650B26}" destId="{EEB8C375-AC4F-4467-BF58-206BDF6B9724}" srcOrd="1" destOrd="0" presId="urn:microsoft.com/office/officeart/2005/8/layout/hList7"/>
    <dgm:cxn modelId="{68693F3B-A24E-4BC9-A89E-D4A46CE23672}" srcId="{42445AE3-0023-4894-B0D2-1CAC63744E07}" destId="{D171D437-2F42-45C4-8658-F0E24561189C}" srcOrd="1" destOrd="0" parTransId="{14EC91BC-2AE5-4DFB-9DB0-6E78852C7904}" sibTransId="{B552625E-191C-473D-8B3B-0B35B1410991}"/>
    <dgm:cxn modelId="{89E7C888-C31D-4FE8-9051-9FA230035890}" type="presOf" srcId="{1B965710-08E2-4050-BEF0-E844BA4BA9FD}" destId="{24B0AF60-6228-4C7B-9795-F41F7E4C6A59}" srcOrd="1" destOrd="0" presId="urn:microsoft.com/office/officeart/2005/8/layout/hList7"/>
    <dgm:cxn modelId="{B9EBB148-510D-430A-86C0-51D14CBE2A6A}" type="presOf" srcId="{DB99E6E3-9427-445D-97BB-978DEF2C8B8C}" destId="{2A85219E-1F8D-4E25-AF01-FFDA76AF0873}" srcOrd="0" destOrd="0" presId="urn:microsoft.com/office/officeart/2005/8/layout/hList7"/>
    <dgm:cxn modelId="{3FC472F6-DF5C-4270-823E-CD174B49DAA5}" type="presOf" srcId="{1B965710-08E2-4050-BEF0-E844BA4BA9FD}" destId="{D56D972F-02E9-4D64-8F40-5CD8D5DC63FF}" srcOrd="0" destOrd="0" presId="urn:microsoft.com/office/officeart/2005/8/layout/hList7"/>
    <dgm:cxn modelId="{D7321388-C940-40C7-BBBB-7BFF6419398B}" srcId="{42445AE3-0023-4894-B0D2-1CAC63744E07}" destId="{1B965710-08E2-4050-BEF0-E844BA4BA9FD}" srcOrd="3" destOrd="0" parTransId="{428EFEDA-AEF2-45A4-AA8D-47FF6286329D}" sibTransId="{1DCFFA7C-4011-44D6-8DFA-235F0BE62892}"/>
    <dgm:cxn modelId="{E422B4EF-32BD-4FC5-9545-F7DE1B340819}" type="presOf" srcId="{B552625E-191C-473D-8B3B-0B35B1410991}" destId="{78BABC01-E83F-4B81-A92E-D6960C3C37D0}" srcOrd="0" destOrd="0" presId="urn:microsoft.com/office/officeart/2005/8/layout/hList7"/>
    <dgm:cxn modelId="{B9230FF9-60B6-4F7E-8546-38FFB46C9F5B}" srcId="{42445AE3-0023-4894-B0D2-1CAC63744E07}" destId="{274483B7-ABC0-4545-9279-7D4647650B26}" srcOrd="0" destOrd="0" parTransId="{C878DA19-D93D-407A-9D0A-7DB5BD8181C9}" sibTransId="{DB99E6E3-9427-445D-97BB-978DEF2C8B8C}"/>
    <dgm:cxn modelId="{0765A96D-E5B5-4618-98AF-A72EA11B19D2}" type="presParOf" srcId="{FB374F8A-814F-4B37-B686-95E19D999FF2}" destId="{44410335-FEDA-4678-93F3-4698250AEA31}" srcOrd="0" destOrd="0" presId="urn:microsoft.com/office/officeart/2005/8/layout/hList7"/>
    <dgm:cxn modelId="{BFAEA078-C67B-4E14-B232-D905EF267400}" type="presParOf" srcId="{FB374F8A-814F-4B37-B686-95E19D999FF2}" destId="{58F11532-A6A1-4F10-BC5A-C341BCC248A3}" srcOrd="1" destOrd="0" presId="urn:microsoft.com/office/officeart/2005/8/layout/hList7"/>
    <dgm:cxn modelId="{723DA945-D1A9-4227-A13E-A0E22501694B}" type="presParOf" srcId="{58F11532-A6A1-4F10-BC5A-C341BCC248A3}" destId="{80E3971F-254F-4CD1-9612-021781292882}" srcOrd="0" destOrd="0" presId="urn:microsoft.com/office/officeart/2005/8/layout/hList7"/>
    <dgm:cxn modelId="{825AE78C-356B-4E21-A3A4-3C1BE69F9663}" type="presParOf" srcId="{80E3971F-254F-4CD1-9612-021781292882}" destId="{DF6F8B3B-0DFB-4FEA-8A45-ED45F41589B6}" srcOrd="0" destOrd="0" presId="urn:microsoft.com/office/officeart/2005/8/layout/hList7"/>
    <dgm:cxn modelId="{37E0CC7A-185F-40E0-9D4A-61DD593F34F7}" type="presParOf" srcId="{80E3971F-254F-4CD1-9612-021781292882}" destId="{EEB8C375-AC4F-4467-BF58-206BDF6B9724}" srcOrd="1" destOrd="0" presId="urn:microsoft.com/office/officeart/2005/8/layout/hList7"/>
    <dgm:cxn modelId="{4822403A-EA9D-427E-8415-180E583D3DDD}" type="presParOf" srcId="{80E3971F-254F-4CD1-9612-021781292882}" destId="{D78EA927-C0E2-40EF-B963-32C4E56043BC}" srcOrd="2" destOrd="0" presId="urn:microsoft.com/office/officeart/2005/8/layout/hList7"/>
    <dgm:cxn modelId="{3D656B3F-DB9D-4ED4-AF82-609DCBB61CE8}" type="presParOf" srcId="{80E3971F-254F-4CD1-9612-021781292882}" destId="{C0358C32-4127-4ABA-A001-1B51690BA278}" srcOrd="3" destOrd="0" presId="urn:microsoft.com/office/officeart/2005/8/layout/hList7"/>
    <dgm:cxn modelId="{CE0B0A97-8B1B-409A-8870-8923767D5A14}" type="presParOf" srcId="{58F11532-A6A1-4F10-BC5A-C341BCC248A3}" destId="{2A85219E-1F8D-4E25-AF01-FFDA76AF0873}" srcOrd="1" destOrd="0" presId="urn:microsoft.com/office/officeart/2005/8/layout/hList7"/>
    <dgm:cxn modelId="{DEE8E306-5ABA-4AA8-B0E4-BA698193F166}" type="presParOf" srcId="{58F11532-A6A1-4F10-BC5A-C341BCC248A3}" destId="{04013104-3DC3-4280-A8DA-D627B4461F60}" srcOrd="2" destOrd="0" presId="urn:microsoft.com/office/officeart/2005/8/layout/hList7"/>
    <dgm:cxn modelId="{6C51D40D-1365-486A-AC32-AE75A4D774E7}" type="presParOf" srcId="{04013104-3DC3-4280-A8DA-D627B4461F60}" destId="{D0918E02-6F81-46B6-BC17-3F7B3FB1FE05}" srcOrd="0" destOrd="0" presId="urn:microsoft.com/office/officeart/2005/8/layout/hList7"/>
    <dgm:cxn modelId="{25E9AF5A-2DFA-4AB6-8053-1310A7F08ECF}" type="presParOf" srcId="{04013104-3DC3-4280-A8DA-D627B4461F60}" destId="{1A019B15-9AAA-492B-9448-F6F27279C98C}" srcOrd="1" destOrd="0" presId="urn:microsoft.com/office/officeart/2005/8/layout/hList7"/>
    <dgm:cxn modelId="{FAA66B3C-8742-47D8-9A8B-0964378C280F}" type="presParOf" srcId="{04013104-3DC3-4280-A8DA-D627B4461F60}" destId="{7AFDA3D3-DD9D-49C1-BF39-A5F10CE7F91B}" srcOrd="2" destOrd="0" presId="urn:microsoft.com/office/officeart/2005/8/layout/hList7"/>
    <dgm:cxn modelId="{4A4DE71F-78EF-47D4-98C0-F935BCDBF9C4}" type="presParOf" srcId="{04013104-3DC3-4280-A8DA-D627B4461F60}" destId="{FCD1C7F0-7AC1-415F-8932-D72E3F9B5C3B}" srcOrd="3" destOrd="0" presId="urn:microsoft.com/office/officeart/2005/8/layout/hList7"/>
    <dgm:cxn modelId="{CAD0E4FA-F509-414B-BFA2-39255F59601B}" type="presParOf" srcId="{58F11532-A6A1-4F10-BC5A-C341BCC248A3}" destId="{78BABC01-E83F-4B81-A92E-D6960C3C37D0}" srcOrd="3" destOrd="0" presId="urn:microsoft.com/office/officeart/2005/8/layout/hList7"/>
    <dgm:cxn modelId="{3A8CE4F1-157D-4DC7-9FB5-0DF34F5A6D03}" type="presParOf" srcId="{58F11532-A6A1-4F10-BC5A-C341BCC248A3}" destId="{48B37E71-D82A-4E8C-A918-D276F90C0576}" srcOrd="4" destOrd="0" presId="urn:microsoft.com/office/officeart/2005/8/layout/hList7"/>
    <dgm:cxn modelId="{241877DF-D121-4472-B105-D7630F751399}" type="presParOf" srcId="{48B37E71-D82A-4E8C-A918-D276F90C0576}" destId="{56088A4F-BFF2-4A56-B59B-2EFF41EEDACC}" srcOrd="0" destOrd="0" presId="urn:microsoft.com/office/officeart/2005/8/layout/hList7"/>
    <dgm:cxn modelId="{4D960D85-2D5A-484E-8FEF-7697A2F5696D}" type="presParOf" srcId="{48B37E71-D82A-4E8C-A918-D276F90C0576}" destId="{F92F5C5F-2AC4-4979-8FD8-F2DDAAA62964}" srcOrd="1" destOrd="0" presId="urn:microsoft.com/office/officeart/2005/8/layout/hList7"/>
    <dgm:cxn modelId="{D05700E1-9BE2-4383-A648-46E5DED85249}" type="presParOf" srcId="{48B37E71-D82A-4E8C-A918-D276F90C0576}" destId="{CCBEC042-ACD9-49C5-9252-74B1A01491BA}" srcOrd="2" destOrd="0" presId="urn:microsoft.com/office/officeart/2005/8/layout/hList7"/>
    <dgm:cxn modelId="{12EDF265-00F7-4A01-8A52-3AEF0AFB0950}" type="presParOf" srcId="{48B37E71-D82A-4E8C-A918-D276F90C0576}" destId="{6202030B-F3C8-4019-8923-E510F14954B3}" srcOrd="3" destOrd="0" presId="urn:microsoft.com/office/officeart/2005/8/layout/hList7"/>
    <dgm:cxn modelId="{DAC158D0-CEC0-4FF9-AF33-C59515B738D8}" type="presParOf" srcId="{58F11532-A6A1-4F10-BC5A-C341BCC248A3}" destId="{92FC0C08-7470-4423-BEB1-9C7A57975983}" srcOrd="5" destOrd="0" presId="urn:microsoft.com/office/officeart/2005/8/layout/hList7"/>
    <dgm:cxn modelId="{8DBFE0C2-1470-43F1-A405-7BE3F114C346}" type="presParOf" srcId="{58F11532-A6A1-4F10-BC5A-C341BCC248A3}" destId="{03BCB81B-6C5C-474C-BB8B-8CB53B2788AF}" srcOrd="6" destOrd="0" presId="urn:microsoft.com/office/officeart/2005/8/layout/hList7"/>
    <dgm:cxn modelId="{B2EEF399-FEC2-49F1-9C40-B7A80234C8E0}" type="presParOf" srcId="{03BCB81B-6C5C-474C-BB8B-8CB53B2788AF}" destId="{D56D972F-02E9-4D64-8F40-5CD8D5DC63FF}" srcOrd="0" destOrd="0" presId="urn:microsoft.com/office/officeart/2005/8/layout/hList7"/>
    <dgm:cxn modelId="{0CECB474-03B6-4000-BDBB-5737A652DC5C}" type="presParOf" srcId="{03BCB81B-6C5C-474C-BB8B-8CB53B2788AF}" destId="{24B0AF60-6228-4C7B-9795-F41F7E4C6A59}" srcOrd="1" destOrd="0" presId="urn:microsoft.com/office/officeart/2005/8/layout/hList7"/>
    <dgm:cxn modelId="{2097AB6A-457C-46D5-9FCA-4BD26F3A56D7}" type="presParOf" srcId="{03BCB81B-6C5C-474C-BB8B-8CB53B2788AF}" destId="{A1A9AFE2-0A89-4C2D-9EAF-1AC64DA8BC3C}" srcOrd="2" destOrd="0" presId="urn:microsoft.com/office/officeart/2005/8/layout/hList7"/>
    <dgm:cxn modelId="{69EBC493-5F9C-4CCC-A166-DB174FD77AB7}" type="presParOf" srcId="{03BCB81B-6C5C-474C-BB8B-8CB53B2788AF}" destId="{EA8DF57B-9364-4DF0-9027-E48DCF2ABE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8ADD6-BC6C-46E3-9AE8-544E4B83FD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270506E-05B7-4A1A-AE92-F7BECEDB3B14}">
      <dgm:prSet phldrT="[Texto]"/>
      <dgm:spPr/>
      <dgm:t>
        <a:bodyPr/>
        <a:lstStyle/>
        <a:p>
          <a:pPr algn="just"/>
          <a:r>
            <a:rPr lang="es-CO" dirty="0" smtClean="0"/>
            <a:t>	Legislación</a:t>
          </a:r>
          <a:endParaRPr lang="es-CO" dirty="0"/>
        </a:p>
      </dgm:t>
    </dgm:pt>
    <dgm:pt modelId="{DACA4CB8-2096-4306-BA3F-6C93109AB572}" type="parTrans" cxnId="{B25181C5-8C70-452E-A714-9C280145B878}">
      <dgm:prSet/>
      <dgm:spPr/>
      <dgm:t>
        <a:bodyPr/>
        <a:lstStyle/>
        <a:p>
          <a:endParaRPr lang="es-CO"/>
        </a:p>
      </dgm:t>
    </dgm:pt>
    <dgm:pt modelId="{6BF3064E-CAC1-499B-B644-6D34FA5F04A5}" type="sibTrans" cxnId="{B25181C5-8C70-452E-A714-9C280145B878}">
      <dgm:prSet/>
      <dgm:spPr/>
      <dgm:t>
        <a:bodyPr/>
        <a:lstStyle/>
        <a:p>
          <a:endParaRPr lang="es-CO"/>
        </a:p>
      </dgm:t>
    </dgm:pt>
    <dgm:pt modelId="{2403BE83-9AFF-4E1D-83C3-4EA03E9A5538}">
      <dgm:prSet phldrT="[Texto]"/>
      <dgm:spPr/>
      <dgm:t>
        <a:bodyPr/>
        <a:lstStyle/>
        <a:p>
          <a:pPr algn="just"/>
          <a:r>
            <a:rPr lang="es-CO" dirty="0" smtClean="0"/>
            <a:t>	Institucionalidad</a:t>
          </a:r>
          <a:endParaRPr lang="es-CO" dirty="0"/>
        </a:p>
      </dgm:t>
    </dgm:pt>
    <dgm:pt modelId="{656E5068-6301-4415-93BA-27522B0AC093}" type="parTrans" cxnId="{BCC67CF3-93A2-48FC-96E9-70210CAB2D2C}">
      <dgm:prSet/>
      <dgm:spPr/>
      <dgm:t>
        <a:bodyPr/>
        <a:lstStyle/>
        <a:p>
          <a:endParaRPr lang="es-CO"/>
        </a:p>
      </dgm:t>
    </dgm:pt>
    <dgm:pt modelId="{F61A81C5-F7DB-48A1-B24D-597B79783AC5}" type="sibTrans" cxnId="{BCC67CF3-93A2-48FC-96E9-70210CAB2D2C}">
      <dgm:prSet/>
      <dgm:spPr/>
      <dgm:t>
        <a:bodyPr/>
        <a:lstStyle/>
        <a:p>
          <a:endParaRPr lang="es-CO"/>
        </a:p>
      </dgm:t>
    </dgm:pt>
    <dgm:pt modelId="{ADE7093F-EFF6-4D90-828D-C2C916758C05}">
      <dgm:prSet/>
      <dgm:spPr/>
      <dgm:t>
        <a:bodyPr/>
        <a:lstStyle/>
        <a:p>
          <a:r>
            <a:rPr lang="es-CO" dirty="0" smtClean="0"/>
            <a:t>Entorno amigable</a:t>
          </a:r>
        </a:p>
        <a:p>
          <a:endParaRPr lang="es-CO" dirty="0"/>
        </a:p>
      </dgm:t>
    </dgm:pt>
    <dgm:pt modelId="{6F66552F-BDC6-4A92-A4C8-32538E39904B}" type="parTrans" cxnId="{489BB456-0356-4107-8036-54EBBC755730}">
      <dgm:prSet/>
      <dgm:spPr/>
      <dgm:t>
        <a:bodyPr/>
        <a:lstStyle/>
        <a:p>
          <a:endParaRPr lang="es-CO"/>
        </a:p>
      </dgm:t>
    </dgm:pt>
    <dgm:pt modelId="{CEF9F851-0F4B-4771-A8DD-F77045C89927}" type="sibTrans" cxnId="{489BB456-0356-4107-8036-54EBBC755730}">
      <dgm:prSet/>
      <dgm:spPr/>
      <dgm:t>
        <a:bodyPr/>
        <a:lstStyle/>
        <a:p>
          <a:endParaRPr lang="es-CO"/>
        </a:p>
      </dgm:t>
    </dgm:pt>
    <dgm:pt modelId="{B20CA069-5AA1-4999-AA94-176F4CEBFD9F}" type="pres">
      <dgm:prSet presAssocID="{5D08ADD6-BC6C-46E3-9AE8-544E4B83FD28}" presName="linearFlow" presStyleCnt="0">
        <dgm:presLayoutVars>
          <dgm:dir/>
          <dgm:resizeHandles val="exact"/>
        </dgm:presLayoutVars>
      </dgm:prSet>
      <dgm:spPr/>
    </dgm:pt>
    <dgm:pt modelId="{730863E4-DE8E-4BE0-9776-1AB5856DCEA1}" type="pres">
      <dgm:prSet presAssocID="{6270506E-05B7-4A1A-AE92-F7BECEDB3B14}" presName="composite" presStyleCnt="0"/>
      <dgm:spPr/>
    </dgm:pt>
    <dgm:pt modelId="{93D8926E-D437-429A-8E3F-032307DA3A85}" type="pres">
      <dgm:prSet presAssocID="{6270506E-05B7-4A1A-AE92-F7BECEDB3B14}" presName="imgShp" presStyleLbl="fgImgPlace1" presStyleIdx="0" presStyleCnt="3" custLinFactNeighborX="-64348"/>
      <dgm:spPr/>
      <dgm:t>
        <a:bodyPr/>
        <a:lstStyle/>
        <a:p>
          <a:endParaRPr lang="es-CO"/>
        </a:p>
      </dgm:t>
    </dgm:pt>
    <dgm:pt modelId="{EC2E5DFC-CD4C-42F8-B5E6-190C14F49481}" type="pres">
      <dgm:prSet presAssocID="{6270506E-05B7-4A1A-AE92-F7BECEDB3B14}" presName="txShp" presStyleLbl="node1" presStyleIdx="0" presStyleCnt="3" custScaleY="76649" custLinFactNeighborX="-669" custLinFactNeighborY="17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5F5506-BACC-4EF9-ABF3-5709B70D28F9}" type="pres">
      <dgm:prSet presAssocID="{6BF3064E-CAC1-499B-B644-6D34FA5F04A5}" presName="spacing" presStyleCnt="0"/>
      <dgm:spPr/>
    </dgm:pt>
    <dgm:pt modelId="{24F9B29D-81E1-49EF-84EB-5A33DBF92A73}" type="pres">
      <dgm:prSet presAssocID="{2403BE83-9AFF-4E1D-83C3-4EA03E9A5538}" presName="composite" presStyleCnt="0"/>
      <dgm:spPr/>
    </dgm:pt>
    <dgm:pt modelId="{62CB60E2-DCDB-45D5-B62C-D0F4141389F0}" type="pres">
      <dgm:prSet presAssocID="{2403BE83-9AFF-4E1D-83C3-4EA03E9A5538}" presName="imgShp" presStyleLbl="fgImgPlace1" presStyleIdx="1" presStyleCnt="3" custLinFactNeighborX="-57650" custLinFactNeighborY="-728"/>
      <dgm:spPr/>
    </dgm:pt>
    <dgm:pt modelId="{4BE51785-D961-4882-BB1A-6E542CED36E8}" type="pres">
      <dgm:prSet presAssocID="{2403BE83-9AFF-4E1D-83C3-4EA03E9A5538}" presName="txShp" presStyleLbl="node1" presStyleIdx="1" presStyleCnt="3" custScaleX="99528" custScaleY="80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86C3EC-CC42-4429-89B5-C13E3243C9BE}" type="pres">
      <dgm:prSet presAssocID="{F61A81C5-F7DB-48A1-B24D-597B79783AC5}" presName="spacing" presStyleCnt="0"/>
      <dgm:spPr/>
    </dgm:pt>
    <dgm:pt modelId="{2DD7DD57-364E-41E5-BD7C-78825B4FF2E8}" type="pres">
      <dgm:prSet presAssocID="{ADE7093F-EFF6-4D90-828D-C2C916758C05}" presName="composite" presStyleCnt="0"/>
      <dgm:spPr/>
    </dgm:pt>
    <dgm:pt modelId="{697D1699-A792-4995-BA19-1817613E03E8}" type="pres">
      <dgm:prSet presAssocID="{ADE7093F-EFF6-4D90-828D-C2C916758C05}" presName="imgShp" presStyleLbl="fgImgPlace1" presStyleIdx="2" presStyleCnt="3" custLinFactNeighborX="-57376" custLinFactNeighborY="-5132"/>
      <dgm:spPr/>
    </dgm:pt>
    <dgm:pt modelId="{DC3F2E49-4CA7-4B7E-B0D8-DA089F7943AA}" type="pres">
      <dgm:prSet presAssocID="{ADE7093F-EFF6-4D90-828D-C2C916758C05}" presName="txShp" presStyleLbl="node1" presStyleIdx="2" presStyleCnt="3" custScaleX="99724" custScaleY="61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5181C5-8C70-452E-A714-9C280145B878}" srcId="{5D08ADD6-BC6C-46E3-9AE8-544E4B83FD28}" destId="{6270506E-05B7-4A1A-AE92-F7BECEDB3B14}" srcOrd="0" destOrd="0" parTransId="{DACA4CB8-2096-4306-BA3F-6C93109AB572}" sibTransId="{6BF3064E-CAC1-499B-B644-6D34FA5F04A5}"/>
    <dgm:cxn modelId="{F2B0D948-2510-4BE6-A8EA-AD5DBD381D4B}" type="presOf" srcId="{ADE7093F-EFF6-4D90-828D-C2C916758C05}" destId="{DC3F2E49-4CA7-4B7E-B0D8-DA089F7943AA}" srcOrd="0" destOrd="0" presId="urn:microsoft.com/office/officeart/2005/8/layout/vList3"/>
    <dgm:cxn modelId="{489BB456-0356-4107-8036-54EBBC755730}" srcId="{5D08ADD6-BC6C-46E3-9AE8-544E4B83FD28}" destId="{ADE7093F-EFF6-4D90-828D-C2C916758C05}" srcOrd="2" destOrd="0" parTransId="{6F66552F-BDC6-4A92-A4C8-32538E39904B}" sibTransId="{CEF9F851-0F4B-4771-A8DD-F77045C89927}"/>
    <dgm:cxn modelId="{ACAADE02-A13E-4AC9-9767-47C1B457646B}" type="presOf" srcId="{6270506E-05B7-4A1A-AE92-F7BECEDB3B14}" destId="{EC2E5DFC-CD4C-42F8-B5E6-190C14F49481}" srcOrd="0" destOrd="0" presId="urn:microsoft.com/office/officeart/2005/8/layout/vList3"/>
    <dgm:cxn modelId="{04F617E1-6419-4BCD-9E3D-41D2CCF7BCA0}" type="presOf" srcId="{2403BE83-9AFF-4E1D-83C3-4EA03E9A5538}" destId="{4BE51785-D961-4882-BB1A-6E542CED36E8}" srcOrd="0" destOrd="0" presId="urn:microsoft.com/office/officeart/2005/8/layout/vList3"/>
    <dgm:cxn modelId="{7098982D-6A8B-4942-A67E-471A87B617B6}" type="presOf" srcId="{5D08ADD6-BC6C-46E3-9AE8-544E4B83FD28}" destId="{B20CA069-5AA1-4999-AA94-176F4CEBFD9F}" srcOrd="0" destOrd="0" presId="urn:microsoft.com/office/officeart/2005/8/layout/vList3"/>
    <dgm:cxn modelId="{BCC67CF3-93A2-48FC-96E9-70210CAB2D2C}" srcId="{5D08ADD6-BC6C-46E3-9AE8-544E4B83FD28}" destId="{2403BE83-9AFF-4E1D-83C3-4EA03E9A5538}" srcOrd="1" destOrd="0" parTransId="{656E5068-6301-4415-93BA-27522B0AC093}" sibTransId="{F61A81C5-F7DB-48A1-B24D-597B79783AC5}"/>
    <dgm:cxn modelId="{74A18EE7-ABF8-4E31-B6DC-DF1BB0FDD288}" type="presParOf" srcId="{B20CA069-5AA1-4999-AA94-176F4CEBFD9F}" destId="{730863E4-DE8E-4BE0-9776-1AB5856DCEA1}" srcOrd="0" destOrd="0" presId="urn:microsoft.com/office/officeart/2005/8/layout/vList3"/>
    <dgm:cxn modelId="{2B0E6D9A-EEBF-40C4-B32F-C42F2289F7C6}" type="presParOf" srcId="{730863E4-DE8E-4BE0-9776-1AB5856DCEA1}" destId="{93D8926E-D437-429A-8E3F-032307DA3A85}" srcOrd="0" destOrd="0" presId="urn:microsoft.com/office/officeart/2005/8/layout/vList3"/>
    <dgm:cxn modelId="{7D5E1382-5982-4763-A176-FEA7B3F9E8CD}" type="presParOf" srcId="{730863E4-DE8E-4BE0-9776-1AB5856DCEA1}" destId="{EC2E5DFC-CD4C-42F8-B5E6-190C14F49481}" srcOrd="1" destOrd="0" presId="urn:microsoft.com/office/officeart/2005/8/layout/vList3"/>
    <dgm:cxn modelId="{5B1B5F4E-83B2-4BFB-90ED-2D4C86656937}" type="presParOf" srcId="{B20CA069-5AA1-4999-AA94-176F4CEBFD9F}" destId="{665F5506-BACC-4EF9-ABF3-5709B70D28F9}" srcOrd="1" destOrd="0" presId="urn:microsoft.com/office/officeart/2005/8/layout/vList3"/>
    <dgm:cxn modelId="{3C1F8BB7-4144-4AFC-B7A3-23A4D2FD608C}" type="presParOf" srcId="{B20CA069-5AA1-4999-AA94-176F4CEBFD9F}" destId="{24F9B29D-81E1-49EF-84EB-5A33DBF92A73}" srcOrd="2" destOrd="0" presId="urn:microsoft.com/office/officeart/2005/8/layout/vList3"/>
    <dgm:cxn modelId="{60AAF2C2-5968-483B-B32D-446485BFBEC9}" type="presParOf" srcId="{24F9B29D-81E1-49EF-84EB-5A33DBF92A73}" destId="{62CB60E2-DCDB-45D5-B62C-D0F4141389F0}" srcOrd="0" destOrd="0" presId="urn:microsoft.com/office/officeart/2005/8/layout/vList3"/>
    <dgm:cxn modelId="{9C78B745-F0C0-4A51-A762-326F1AC8EC5B}" type="presParOf" srcId="{24F9B29D-81E1-49EF-84EB-5A33DBF92A73}" destId="{4BE51785-D961-4882-BB1A-6E542CED36E8}" srcOrd="1" destOrd="0" presId="urn:microsoft.com/office/officeart/2005/8/layout/vList3"/>
    <dgm:cxn modelId="{E9B2264B-A5C8-4576-AF86-AD5B0B80E186}" type="presParOf" srcId="{B20CA069-5AA1-4999-AA94-176F4CEBFD9F}" destId="{3186C3EC-CC42-4429-89B5-C13E3243C9BE}" srcOrd="3" destOrd="0" presId="urn:microsoft.com/office/officeart/2005/8/layout/vList3"/>
    <dgm:cxn modelId="{E12959D5-97DD-4C80-B93D-71975B70E9DA}" type="presParOf" srcId="{B20CA069-5AA1-4999-AA94-176F4CEBFD9F}" destId="{2DD7DD57-364E-41E5-BD7C-78825B4FF2E8}" srcOrd="4" destOrd="0" presId="urn:microsoft.com/office/officeart/2005/8/layout/vList3"/>
    <dgm:cxn modelId="{AE0DC319-3DBE-46F5-8DA4-46E4807025CD}" type="presParOf" srcId="{2DD7DD57-364E-41E5-BD7C-78825B4FF2E8}" destId="{697D1699-A792-4995-BA19-1817613E03E8}" srcOrd="0" destOrd="0" presId="urn:microsoft.com/office/officeart/2005/8/layout/vList3"/>
    <dgm:cxn modelId="{9F7E82D1-A00E-4E43-9677-73CC750949F4}" type="presParOf" srcId="{2DD7DD57-364E-41E5-BD7C-78825B4FF2E8}" destId="{DC3F2E49-4CA7-4B7E-B0D8-DA089F7943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0869A-7FD5-4E40-AA57-D82F2C1D144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8CCFB5-EF1A-41D8-BA9A-64683B33F40F}">
      <dgm:prSet phldrT="[Texto]" custT="1"/>
      <dgm:spPr/>
      <dgm:t>
        <a:bodyPr/>
        <a:lstStyle/>
        <a:p>
          <a:r>
            <a:rPr lang="es-CO" sz="2400" dirty="0" smtClean="0"/>
            <a:t>Chile. Ley de Concesiones de 1991.</a:t>
          </a:r>
        </a:p>
        <a:p>
          <a:r>
            <a:rPr lang="es-CO" sz="2400" dirty="0" smtClean="0"/>
            <a:t>Brasil: “</a:t>
          </a:r>
          <a:r>
            <a:rPr lang="es-CO" sz="2400" dirty="0" err="1" smtClean="0"/>
            <a:t>Parcería</a:t>
          </a:r>
          <a:r>
            <a:rPr lang="es-CO" sz="2400" dirty="0" smtClean="0"/>
            <a:t> público-Privada”, Ley 11.079 de 2004</a:t>
          </a:r>
          <a:endParaRPr lang="es-CO" sz="2400" dirty="0"/>
        </a:p>
      </dgm:t>
    </dgm:pt>
    <dgm:pt modelId="{33A6D8A0-00A1-4345-95E6-76860AD55A3A}" type="parTrans" cxnId="{A7EF51C5-2CA3-4D56-83D0-1EC6445FB14C}">
      <dgm:prSet/>
      <dgm:spPr/>
      <dgm:t>
        <a:bodyPr/>
        <a:lstStyle/>
        <a:p>
          <a:endParaRPr lang="es-CO"/>
        </a:p>
      </dgm:t>
    </dgm:pt>
    <dgm:pt modelId="{B30325DF-CFDB-4CC3-A628-809A32EA45E6}" type="sibTrans" cxnId="{A7EF51C5-2CA3-4D56-83D0-1EC6445FB14C}">
      <dgm:prSet/>
      <dgm:spPr/>
      <dgm:t>
        <a:bodyPr/>
        <a:lstStyle/>
        <a:p>
          <a:endParaRPr lang="es-CO"/>
        </a:p>
      </dgm:t>
    </dgm:pt>
    <dgm:pt modelId="{B3C71736-1221-46D9-8FF6-892FE68CA5AB}">
      <dgm:prSet phldrT="[Texto]" custT="1"/>
      <dgm:spPr/>
      <dgm:t>
        <a:bodyPr/>
        <a:lstStyle/>
        <a:p>
          <a:r>
            <a:rPr lang="es-CO" sz="2400" dirty="0" smtClean="0"/>
            <a:t>Argentina. Asociación Público – Privada, D. 967/05</a:t>
          </a:r>
          <a:endParaRPr lang="es-CO" sz="2400" dirty="0"/>
        </a:p>
      </dgm:t>
    </dgm:pt>
    <dgm:pt modelId="{D5AB2EB0-AB0E-4742-91F1-0E2C0FCC1D18}" type="parTrans" cxnId="{970B22F8-FAD5-4510-8C58-87A727839DFF}">
      <dgm:prSet/>
      <dgm:spPr/>
      <dgm:t>
        <a:bodyPr/>
        <a:lstStyle/>
        <a:p>
          <a:endParaRPr lang="es-CO"/>
        </a:p>
      </dgm:t>
    </dgm:pt>
    <dgm:pt modelId="{AEFAF2B4-048A-426D-8705-3134C7B00778}" type="sibTrans" cxnId="{970B22F8-FAD5-4510-8C58-87A727839DFF}">
      <dgm:prSet/>
      <dgm:spPr/>
      <dgm:t>
        <a:bodyPr/>
        <a:lstStyle/>
        <a:p>
          <a:endParaRPr lang="es-CO"/>
        </a:p>
      </dgm:t>
    </dgm:pt>
    <dgm:pt modelId="{89A9C0C0-B0B2-4B76-8D3C-BAC64F0D8954}">
      <dgm:prSet phldrT="[Texto]" custT="1"/>
      <dgm:spPr/>
      <dgm:t>
        <a:bodyPr/>
        <a:lstStyle/>
        <a:p>
          <a:r>
            <a:rPr lang="es-CO" sz="2400" dirty="0" smtClean="0"/>
            <a:t>Perú. Asociación Público – Privada, D.1012/08 </a:t>
          </a:r>
          <a:endParaRPr lang="es-CO" sz="2400" dirty="0"/>
        </a:p>
      </dgm:t>
    </dgm:pt>
    <dgm:pt modelId="{20E2C7E7-9B26-44F8-AB81-8AC5AE67CEF5}" type="parTrans" cxnId="{2924E0B7-1194-4A65-A483-6E63ADA25C08}">
      <dgm:prSet/>
      <dgm:spPr/>
      <dgm:t>
        <a:bodyPr/>
        <a:lstStyle/>
        <a:p>
          <a:endParaRPr lang="es-CO"/>
        </a:p>
      </dgm:t>
    </dgm:pt>
    <dgm:pt modelId="{25C41011-7B05-4B4D-9BAD-8C21E4560397}" type="sibTrans" cxnId="{2924E0B7-1194-4A65-A483-6E63ADA25C08}">
      <dgm:prSet/>
      <dgm:spPr/>
      <dgm:t>
        <a:bodyPr/>
        <a:lstStyle/>
        <a:p>
          <a:endParaRPr lang="es-CO"/>
        </a:p>
      </dgm:t>
    </dgm:pt>
    <dgm:pt modelId="{14CB1B20-C1D1-4795-BA9D-6608F7C70A12}">
      <dgm:prSet phldrT="[Texto]" custT="1"/>
      <dgm:spPr/>
      <dgm:t>
        <a:bodyPr/>
        <a:lstStyle/>
        <a:p>
          <a:r>
            <a:rPr lang="es-CO" sz="2400" dirty="0" smtClean="0"/>
            <a:t>Uruguay. Participación Público – Privada, Ley 18786/11</a:t>
          </a:r>
          <a:endParaRPr lang="es-CO" sz="2400" dirty="0" smtClean="0"/>
        </a:p>
      </dgm:t>
    </dgm:pt>
    <dgm:pt modelId="{5EBE3533-FA7C-4869-8206-3377F51A42F4}" type="parTrans" cxnId="{DCB081DA-920C-4EC9-8C3D-AA0C04AEBF4E}">
      <dgm:prSet/>
      <dgm:spPr/>
      <dgm:t>
        <a:bodyPr/>
        <a:lstStyle/>
        <a:p>
          <a:endParaRPr lang="es-CO"/>
        </a:p>
      </dgm:t>
    </dgm:pt>
    <dgm:pt modelId="{19584F29-8355-44A4-8EFB-CF0C2C93466F}" type="sibTrans" cxnId="{DCB081DA-920C-4EC9-8C3D-AA0C04AEBF4E}">
      <dgm:prSet/>
      <dgm:spPr/>
      <dgm:t>
        <a:bodyPr/>
        <a:lstStyle/>
        <a:p>
          <a:endParaRPr lang="es-CO"/>
        </a:p>
      </dgm:t>
    </dgm:pt>
    <dgm:pt modelId="{AB52D6F4-3415-4D5D-916A-290CF353A1CB}">
      <dgm:prSet/>
      <dgm:spPr/>
      <dgm:t>
        <a:bodyPr/>
        <a:lstStyle/>
        <a:p>
          <a:r>
            <a:rPr lang="es-CO" dirty="0" smtClean="0"/>
            <a:t>Colombia. Ley 1508 de 2012</a:t>
          </a:r>
          <a:endParaRPr lang="es-CO" dirty="0"/>
        </a:p>
      </dgm:t>
    </dgm:pt>
    <dgm:pt modelId="{AFA136D2-2F47-439F-ABC8-5523DB124345}" type="parTrans" cxnId="{C31FE6C9-F05C-4E11-8E50-9FA0F78C7E14}">
      <dgm:prSet/>
      <dgm:spPr/>
      <dgm:t>
        <a:bodyPr/>
        <a:lstStyle/>
        <a:p>
          <a:endParaRPr lang="es-CO"/>
        </a:p>
      </dgm:t>
    </dgm:pt>
    <dgm:pt modelId="{169946C2-7847-4257-BAB5-26C4510C031D}" type="sibTrans" cxnId="{C31FE6C9-F05C-4E11-8E50-9FA0F78C7E14}">
      <dgm:prSet/>
      <dgm:spPr/>
      <dgm:t>
        <a:bodyPr/>
        <a:lstStyle/>
        <a:p>
          <a:endParaRPr lang="es-CO"/>
        </a:p>
      </dgm:t>
    </dgm:pt>
    <dgm:pt modelId="{46994562-AE55-4DA1-824C-543C918CE796}">
      <dgm:prSet custT="1"/>
      <dgm:spPr/>
      <dgm:t>
        <a:bodyPr/>
        <a:lstStyle/>
        <a:p>
          <a:r>
            <a:rPr lang="es-CO" sz="2400" dirty="0" smtClean="0"/>
            <a:t>México. Ley de Asociaciones Público Privadas de 16 de enero de 2012</a:t>
          </a:r>
          <a:endParaRPr lang="es-CO" sz="2400" dirty="0"/>
        </a:p>
      </dgm:t>
    </dgm:pt>
    <dgm:pt modelId="{846FBB23-0EA7-4C8A-9169-7E305B5BADDB}" type="parTrans" cxnId="{CE023BEF-7B43-41FF-AC38-CE66F0CFC1AD}">
      <dgm:prSet/>
      <dgm:spPr/>
      <dgm:t>
        <a:bodyPr/>
        <a:lstStyle/>
        <a:p>
          <a:endParaRPr lang="es-CO"/>
        </a:p>
      </dgm:t>
    </dgm:pt>
    <dgm:pt modelId="{74FC61F0-D510-4DE5-BCF9-F5CF1CB80856}" type="sibTrans" cxnId="{CE023BEF-7B43-41FF-AC38-CE66F0CFC1AD}">
      <dgm:prSet/>
      <dgm:spPr/>
      <dgm:t>
        <a:bodyPr/>
        <a:lstStyle/>
        <a:p>
          <a:endParaRPr lang="es-CO"/>
        </a:p>
      </dgm:t>
    </dgm:pt>
    <dgm:pt modelId="{E08BDA3A-D0EF-4512-9C7D-02644D564658}" type="pres">
      <dgm:prSet presAssocID="{DCE0869A-7FD5-4E40-AA57-D82F2C1D14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1B914E9-6C98-41FB-B9FF-F00274F8FF0B}" type="pres">
      <dgm:prSet presAssocID="{DCE0869A-7FD5-4E40-AA57-D82F2C1D1444}" presName="Name1" presStyleCnt="0"/>
      <dgm:spPr/>
    </dgm:pt>
    <dgm:pt modelId="{4C12BBD9-7598-43A8-A82C-459D61F0D91B}" type="pres">
      <dgm:prSet presAssocID="{DCE0869A-7FD5-4E40-AA57-D82F2C1D1444}" presName="cycle" presStyleCnt="0"/>
      <dgm:spPr/>
    </dgm:pt>
    <dgm:pt modelId="{691253B5-75F2-404E-AF41-80EFB4B1A9F5}" type="pres">
      <dgm:prSet presAssocID="{DCE0869A-7FD5-4E40-AA57-D82F2C1D1444}" presName="srcNode" presStyleLbl="node1" presStyleIdx="0" presStyleCnt="6"/>
      <dgm:spPr/>
    </dgm:pt>
    <dgm:pt modelId="{BA76B0EC-A8AA-449A-9327-F3A76C035F98}" type="pres">
      <dgm:prSet presAssocID="{DCE0869A-7FD5-4E40-AA57-D82F2C1D1444}" presName="conn" presStyleLbl="parChTrans1D2" presStyleIdx="0" presStyleCnt="1"/>
      <dgm:spPr/>
      <dgm:t>
        <a:bodyPr/>
        <a:lstStyle/>
        <a:p>
          <a:endParaRPr lang="es-CO"/>
        </a:p>
      </dgm:t>
    </dgm:pt>
    <dgm:pt modelId="{80C9EFD8-2380-4C21-B8C1-F7C81541B99E}" type="pres">
      <dgm:prSet presAssocID="{DCE0869A-7FD5-4E40-AA57-D82F2C1D1444}" presName="extraNode" presStyleLbl="node1" presStyleIdx="0" presStyleCnt="6"/>
      <dgm:spPr/>
    </dgm:pt>
    <dgm:pt modelId="{99084B14-6613-4D65-A2AB-BDA2F51A5F19}" type="pres">
      <dgm:prSet presAssocID="{DCE0869A-7FD5-4E40-AA57-D82F2C1D1444}" presName="dstNode" presStyleLbl="node1" presStyleIdx="0" presStyleCnt="6"/>
      <dgm:spPr/>
    </dgm:pt>
    <dgm:pt modelId="{186F28F2-44DD-48CB-BAB8-E9F0AEED2CB7}" type="pres">
      <dgm:prSet presAssocID="{248CCFB5-EF1A-41D8-BA9A-64683B33F40F}" presName="text_1" presStyleLbl="node1" presStyleIdx="0" presStyleCnt="6" custScaleX="98153" custScaleY="2000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414906-BB4E-4DEC-8022-6038207D2095}" type="pres">
      <dgm:prSet presAssocID="{248CCFB5-EF1A-41D8-BA9A-64683B33F40F}" presName="accent_1" presStyleCnt="0"/>
      <dgm:spPr/>
    </dgm:pt>
    <dgm:pt modelId="{D94005BE-CC43-492A-8801-1D6C3573334D}" type="pres">
      <dgm:prSet presAssocID="{248CCFB5-EF1A-41D8-BA9A-64683B33F40F}" presName="accentRepeatNode" presStyleLbl="solidFgAcc1" presStyleIdx="0" presStyleCnt="6"/>
      <dgm:spPr/>
    </dgm:pt>
    <dgm:pt modelId="{6D48C949-69E3-4E7F-87E2-D553EC2A33BA}" type="pres">
      <dgm:prSet presAssocID="{B3C71736-1221-46D9-8FF6-892FE68CA5A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47F63B-8A58-4032-90E7-4111230E018E}" type="pres">
      <dgm:prSet presAssocID="{B3C71736-1221-46D9-8FF6-892FE68CA5AB}" presName="accent_2" presStyleCnt="0"/>
      <dgm:spPr/>
    </dgm:pt>
    <dgm:pt modelId="{63057FA4-59D5-4A23-8ABF-4510C84E126E}" type="pres">
      <dgm:prSet presAssocID="{B3C71736-1221-46D9-8FF6-892FE68CA5AB}" presName="accentRepeatNode" presStyleLbl="solidFgAcc1" presStyleIdx="1" presStyleCnt="6"/>
      <dgm:spPr/>
    </dgm:pt>
    <dgm:pt modelId="{EF5D21D7-45D3-4613-BA3E-3296ED338542}" type="pres">
      <dgm:prSet presAssocID="{89A9C0C0-B0B2-4B76-8D3C-BAC64F0D895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9B7257-688D-453B-BD97-E899FCB012CA}" type="pres">
      <dgm:prSet presAssocID="{89A9C0C0-B0B2-4B76-8D3C-BAC64F0D8954}" presName="accent_3" presStyleCnt="0"/>
      <dgm:spPr/>
    </dgm:pt>
    <dgm:pt modelId="{6299264E-22C6-45D9-B4F8-7DC6DFECB517}" type="pres">
      <dgm:prSet presAssocID="{89A9C0C0-B0B2-4B76-8D3C-BAC64F0D8954}" presName="accentRepeatNode" presStyleLbl="solidFgAcc1" presStyleIdx="2" presStyleCnt="6"/>
      <dgm:spPr/>
    </dgm:pt>
    <dgm:pt modelId="{25DF5190-1D26-4AE8-B529-0D1F1FDB45EE}" type="pres">
      <dgm:prSet presAssocID="{14CB1B20-C1D1-4795-BA9D-6608F7C70A12}" presName="text_4" presStyleLbl="node1" presStyleIdx="3" presStyleCnt="6" custScaleX="101156" custScaleY="1394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57BE23-B581-4C4F-8EB5-0668803133EF}" type="pres">
      <dgm:prSet presAssocID="{14CB1B20-C1D1-4795-BA9D-6608F7C70A12}" presName="accent_4" presStyleCnt="0"/>
      <dgm:spPr/>
    </dgm:pt>
    <dgm:pt modelId="{A84B2F2A-C954-4239-B4C4-16228BCB27C4}" type="pres">
      <dgm:prSet presAssocID="{14CB1B20-C1D1-4795-BA9D-6608F7C70A12}" presName="accentRepeatNode" presStyleLbl="solidFgAcc1" presStyleIdx="3" presStyleCnt="6"/>
      <dgm:spPr/>
    </dgm:pt>
    <dgm:pt modelId="{6C657480-E941-4827-9D4D-24607A17E0B0}" type="pres">
      <dgm:prSet presAssocID="{AB52D6F4-3415-4D5D-916A-290CF353A1C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62CEE-C752-4035-8D7C-3B1EF72DCC8D}" type="pres">
      <dgm:prSet presAssocID="{AB52D6F4-3415-4D5D-916A-290CF353A1CB}" presName="accent_5" presStyleCnt="0"/>
      <dgm:spPr/>
    </dgm:pt>
    <dgm:pt modelId="{3362881B-BF77-406F-B370-41B7BEC1E1E5}" type="pres">
      <dgm:prSet presAssocID="{AB52D6F4-3415-4D5D-916A-290CF353A1CB}" presName="accentRepeatNode" presStyleLbl="solidFgAcc1" presStyleIdx="4" presStyleCnt="6"/>
      <dgm:spPr/>
    </dgm:pt>
    <dgm:pt modelId="{B4689B93-36A0-4140-8717-9D7792DDF6C8}" type="pres">
      <dgm:prSet presAssocID="{46994562-AE55-4DA1-824C-543C918CE796}" presName="text_6" presStyleLbl="node1" presStyleIdx="5" presStyleCnt="6" custScaleX="97916" custScaleY="1358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9380EA-0221-43D1-8DC9-D2E18F3E3A1F}" type="pres">
      <dgm:prSet presAssocID="{46994562-AE55-4DA1-824C-543C918CE796}" presName="accent_6" presStyleCnt="0"/>
      <dgm:spPr/>
    </dgm:pt>
    <dgm:pt modelId="{1D735D69-E9C7-477E-A10A-DBBDA5578B3E}" type="pres">
      <dgm:prSet presAssocID="{46994562-AE55-4DA1-824C-543C918CE796}" presName="accentRepeatNode" presStyleLbl="solidFgAcc1" presStyleIdx="5" presStyleCnt="6"/>
      <dgm:spPr/>
    </dgm:pt>
  </dgm:ptLst>
  <dgm:cxnLst>
    <dgm:cxn modelId="{970B22F8-FAD5-4510-8C58-87A727839DFF}" srcId="{DCE0869A-7FD5-4E40-AA57-D82F2C1D1444}" destId="{B3C71736-1221-46D9-8FF6-892FE68CA5AB}" srcOrd="1" destOrd="0" parTransId="{D5AB2EB0-AB0E-4742-91F1-0E2C0FCC1D18}" sibTransId="{AEFAF2B4-048A-426D-8705-3134C7B00778}"/>
    <dgm:cxn modelId="{80ECE470-A7FE-43D9-B430-574CD4ED5A73}" type="presOf" srcId="{B3C71736-1221-46D9-8FF6-892FE68CA5AB}" destId="{6D48C949-69E3-4E7F-87E2-D553EC2A33BA}" srcOrd="0" destOrd="0" presId="urn:microsoft.com/office/officeart/2008/layout/VerticalCurvedList"/>
    <dgm:cxn modelId="{72C3FD2C-3607-45FC-9DF1-D91ECB481337}" type="presOf" srcId="{14CB1B20-C1D1-4795-BA9D-6608F7C70A12}" destId="{25DF5190-1D26-4AE8-B529-0D1F1FDB45EE}" srcOrd="0" destOrd="0" presId="urn:microsoft.com/office/officeart/2008/layout/VerticalCurvedList"/>
    <dgm:cxn modelId="{06977F0B-7821-47A5-911A-84CC2B5915BD}" type="presOf" srcId="{248CCFB5-EF1A-41D8-BA9A-64683B33F40F}" destId="{186F28F2-44DD-48CB-BAB8-E9F0AEED2CB7}" srcOrd="0" destOrd="0" presId="urn:microsoft.com/office/officeart/2008/layout/VerticalCurvedList"/>
    <dgm:cxn modelId="{8A242FAD-B37B-447C-A47F-30B787DF29FA}" type="presOf" srcId="{B30325DF-CFDB-4CC3-A628-809A32EA45E6}" destId="{BA76B0EC-A8AA-449A-9327-F3A76C035F98}" srcOrd="0" destOrd="0" presId="urn:microsoft.com/office/officeart/2008/layout/VerticalCurvedList"/>
    <dgm:cxn modelId="{DCB081DA-920C-4EC9-8C3D-AA0C04AEBF4E}" srcId="{DCE0869A-7FD5-4E40-AA57-D82F2C1D1444}" destId="{14CB1B20-C1D1-4795-BA9D-6608F7C70A12}" srcOrd="3" destOrd="0" parTransId="{5EBE3533-FA7C-4869-8206-3377F51A42F4}" sibTransId="{19584F29-8355-44A4-8EFB-CF0C2C93466F}"/>
    <dgm:cxn modelId="{2924E0B7-1194-4A65-A483-6E63ADA25C08}" srcId="{DCE0869A-7FD5-4E40-AA57-D82F2C1D1444}" destId="{89A9C0C0-B0B2-4B76-8D3C-BAC64F0D8954}" srcOrd="2" destOrd="0" parTransId="{20E2C7E7-9B26-44F8-AB81-8AC5AE67CEF5}" sibTransId="{25C41011-7B05-4B4D-9BAD-8C21E4560397}"/>
    <dgm:cxn modelId="{C31FE6C9-F05C-4E11-8E50-9FA0F78C7E14}" srcId="{DCE0869A-7FD5-4E40-AA57-D82F2C1D1444}" destId="{AB52D6F4-3415-4D5D-916A-290CF353A1CB}" srcOrd="4" destOrd="0" parTransId="{AFA136D2-2F47-439F-ABC8-5523DB124345}" sibTransId="{169946C2-7847-4257-BAB5-26C4510C031D}"/>
    <dgm:cxn modelId="{CE023BEF-7B43-41FF-AC38-CE66F0CFC1AD}" srcId="{DCE0869A-7FD5-4E40-AA57-D82F2C1D1444}" destId="{46994562-AE55-4DA1-824C-543C918CE796}" srcOrd="5" destOrd="0" parTransId="{846FBB23-0EA7-4C8A-9169-7E305B5BADDB}" sibTransId="{74FC61F0-D510-4DE5-BCF9-F5CF1CB80856}"/>
    <dgm:cxn modelId="{5F63932E-2D42-49CD-9330-53E60B6112D8}" type="presOf" srcId="{AB52D6F4-3415-4D5D-916A-290CF353A1CB}" destId="{6C657480-E941-4827-9D4D-24607A17E0B0}" srcOrd="0" destOrd="0" presId="urn:microsoft.com/office/officeart/2008/layout/VerticalCurvedList"/>
    <dgm:cxn modelId="{64DC822A-6E6B-4229-A494-7D913BCEEB95}" type="presOf" srcId="{89A9C0C0-B0B2-4B76-8D3C-BAC64F0D8954}" destId="{EF5D21D7-45D3-4613-BA3E-3296ED338542}" srcOrd="0" destOrd="0" presId="urn:microsoft.com/office/officeart/2008/layout/VerticalCurvedList"/>
    <dgm:cxn modelId="{6F457D7A-4AD3-4B87-8F49-917596CD1AD1}" type="presOf" srcId="{46994562-AE55-4DA1-824C-543C918CE796}" destId="{B4689B93-36A0-4140-8717-9D7792DDF6C8}" srcOrd="0" destOrd="0" presId="urn:microsoft.com/office/officeart/2008/layout/VerticalCurvedList"/>
    <dgm:cxn modelId="{5F2D7957-783F-4C54-92CD-444FA2B35601}" type="presOf" srcId="{DCE0869A-7FD5-4E40-AA57-D82F2C1D1444}" destId="{E08BDA3A-D0EF-4512-9C7D-02644D564658}" srcOrd="0" destOrd="0" presId="urn:microsoft.com/office/officeart/2008/layout/VerticalCurvedList"/>
    <dgm:cxn modelId="{A7EF51C5-2CA3-4D56-83D0-1EC6445FB14C}" srcId="{DCE0869A-7FD5-4E40-AA57-D82F2C1D1444}" destId="{248CCFB5-EF1A-41D8-BA9A-64683B33F40F}" srcOrd="0" destOrd="0" parTransId="{33A6D8A0-00A1-4345-95E6-76860AD55A3A}" sibTransId="{B30325DF-CFDB-4CC3-A628-809A32EA45E6}"/>
    <dgm:cxn modelId="{26D0528E-AC0F-4800-8CA8-AB44C28E1A2B}" type="presParOf" srcId="{E08BDA3A-D0EF-4512-9C7D-02644D564658}" destId="{91B914E9-6C98-41FB-B9FF-F00274F8FF0B}" srcOrd="0" destOrd="0" presId="urn:microsoft.com/office/officeart/2008/layout/VerticalCurvedList"/>
    <dgm:cxn modelId="{F2F1EA3F-6190-467E-AF0C-4842876DB5BC}" type="presParOf" srcId="{91B914E9-6C98-41FB-B9FF-F00274F8FF0B}" destId="{4C12BBD9-7598-43A8-A82C-459D61F0D91B}" srcOrd="0" destOrd="0" presId="urn:microsoft.com/office/officeart/2008/layout/VerticalCurvedList"/>
    <dgm:cxn modelId="{C25D269B-20EB-45A4-9ED3-ECADCDB7F350}" type="presParOf" srcId="{4C12BBD9-7598-43A8-A82C-459D61F0D91B}" destId="{691253B5-75F2-404E-AF41-80EFB4B1A9F5}" srcOrd="0" destOrd="0" presId="urn:microsoft.com/office/officeart/2008/layout/VerticalCurvedList"/>
    <dgm:cxn modelId="{0C099DDF-AAFD-47C0-B4A3-8B40C9847CDA}" type="presParOf" srcId="{4C12BBD9-7598-43A8-A82C-459D61F0D91B}" destId="{BA76B0EC-A8AA-449A-9327-F3A76C035F98}" srcOrd="1" destOrd="0" presId="urn:microsoft.com/office/officeart/2008/layout/VerticalCurvedList"/>
    <dgm:cxn modelId="{98910EE3-42AB-4CAC-A98A-8685BBC9384A}" type="presParOf" srcId="{4C12BBD9-7598-43A8-A82C-459D61F0D91B}" destId="{80C9EFD8-2380-4C21-B8C1-F7C81541B99E}" srcOrd="2" destOrd="0" presId="urn:microsoft.com/office/officeart/2008/layout/VerticalCurvedList"/>
    <dgm:cxn modelId="{6ED7BEE4-4AA8-4673-A58B-A86143DA6710}" type="presParOf" srcId="{4C12BBD9-7598-43A8-A82C-459D61F0D91B}" destId="{99084B14-6613-4D65-A2AB-BDA2F51A5F19}" srcOrd="3" destOrd="0" presId="urn:microsoft.com/office/officeart/2008/layout/VerticalCurvedList"/>
    <dgm:cxn modelId="{7EBABE8A-CF57-4431-9404-26CB43E760CB}" type="presParOf" srcId="{91B914E9-6C98-41FB-B9FF-F00274F8FF0B}" destId="{186F28F2-44DD-48CB-BAB8-E9F0AEED2CB7}" srcOrd="1" destOrd="0" presId="urn:microsoft.com/office/officeart/2008/layout/VerticalCurvedList"/>
    <dgm:cxn modelId="{63C9ECBB-5F8F-4F28-9B72-4C9687E3E1A7}" type="presParOf" srcId="{91B914E9-6C98-41FB-B9FF-F00274F8FF0B}" destId="{15414906-BB4E-4DEC-8022-6038207D2095}" srcOrd="2" destOrd="0" presId="urn:microsoft.com/office/officeart/2008/layout/VerticalCurvedList"/>
    <dgm:cxn modelId="{C5A5717B-9718-480E-A1DF-269301C7197D}" type="presParOf" srcId="{15414906-BB4E-4DEC-8022-6038207D2095}" destId="{D94005BE-CC43-492A-8801-1D6C3573334D}" srcOrd="0" destOrd="0" presId="urn:microsoft.com/office/officeart/2008/layout/VerticalCurvedList"/>
    <dgm:cxn modelId="{F12EECBD-242C-42FC-AE63-8231D7AB200A}" type="presParOf" srcId="{91B914E9-6C98-41FB-B9FF-F00274F8FF0B}" destId="{6D48C949-69E3-4E7F-87E2-D553EC2A33BA}" srcOrd="3" destOrd="0" presId="urn:microsoft.com/office/officeart/2008/layout/VerticalCurvedList"/>
    <dgm:cxn modelId="{EB6A577B-EA16-4A8C-9287-C2B10A88C5CA}" type="presParOf" srcId="{91B914E9-6C98-41FB-B9FF-F00274F8FF0B}" destId="{F347F63B-8A58-4032-90E7-4111230E018E}" srcOrd="4" destOrd="0" presId="urn:microsoft.com/office/officeart/2008/layout/VerticalCurvedList"/>
    <dgm:cxn modelId="{C98EBF9E-87B8-45CC-BBF9-F0A86C873191}" type="presParOf" srcId="{F347F63B-8A58-4032-90E7-4111230E018E}" destId="{63057FA4-59D5-4A23-8ABF-4510C84E126E}" srcOrd="0" destOrd="0" presId="urn:microsoft.com/office/officeart/2008/layout/VerticalCurvedList"/>
    <dgm:cxn modelId="{26B91AAC-4968-4E84-AC7E-B62E0FDADF97}" type="presParOf" srcId="{91B914E9-6C98-41FB-B9FF-F00274F8FF0B}" destId="{EF5D21D7-45D3-4613-BA3E-3296ED338542}" srcOrd="5" destOrd="0" presId="urn:microsoft.com/office/officeart/2008/layout/VerticalCurvedList"/>
    <dgm:cxn modelId="{1491E5A4-06F9-4486-9A5A-A97FD9EF686F}" type="presParOf" srcId="{91B914E9-6C98-41FB-B9FF-F00274F8FF0B}" destId="{1E9B7257-688D-453B-BD97-E899FCB012CA}" srcOrd="6" destOrd="0" presId="urn:microsoft.com/office/officeart/2008/layout/VerticalCurvedList"/>
    <dgm:cxn modelId="{F0A1D6D5-4152-42D0-9AF4-16F181EA0765}" type="presParOf" srcId="{1E9B7257-688D-453B-BD97-E899FCB012CA}" destId="{6299264E-22C6-45D9-B4F8-7DC6DFECB517}" srcOrd="0" destOrd="0" presId="urn:microsoft.com/office/officeart/2008/layout/VerticalCurvedList"/>
    <dgm:cxn modelId="{DD395E72-96BE-4BF1-907C-562406A26851}" type="presParOf" srcId="{91B914E9-6C98-41FB-B9FF-F00274F8FF0B}" destId="{25DF5190-1D26-4AE8-B529-0D1F1FDB45EE}" srcOrd="7" destOrd="0" presId="urn:microsoft.com/office/officeart/2008/layout/VerticalCurvedList"/>
    <dgm:cxn modelId="{1F8F733D-927D-45C7-88C4-B4298E4B95DF}" type="presParOf" srcId="{91B914E9-6C98-41FB-B9FF-F00274F8FF0B}" destId="{3057BE23-B581-4C4F-8EB5-0668803133EF}" srcOrd="8" destOrd="0" presId="urn:microsoft.com/office/officeart/2008/layout/VerticalCurvedList"/>
    <dgm:cxn modelId="{A383E65C-744A-4BFD-ACD7-5F6DC4CEED98}" type="presParOf" srcId="{3057BE23-B581-4C4F-8EB5-0668803133EF}" destId="{A84B2F2A-C954-4239-B4C4-16228BCB27C4}" srcOrd="0" destOrd="0" presId="urn:microsoft.com/office/officeart/2008/layout/VerticalCurvedList"/>
    <dgm:cxn modelId="{E26B8B84-09F6-465E-81E9-FAA260DB227D}" type="presParOf" srcId="{91B914E9-6C98-41FB-B9FF-F00274F8FF0B}" destId="{6C657480-E941-4827-9D4D-24607A17E0B0}" srcOrd="9" destOrd="0" presId="urn:microsoft.com/office/officeart/2008/layout/VerticalCurvedList"/>
    <dgm:cxn modelId="{03E20C29-298A-4B5E-B990-B4C21040FA44}" type="presParOf" srcId="{91B914E9-6C98-41FB-B9FF-F00274F8FF0B}" destId="{53962CEE-C752-4035-8D7C-3B1EF72DCC8D}" srcOrd="10" destOrd="0" presId="urn:microsoft.com/office/officeart/2008/layout/VerticalCurvedList"/>
    <dgm:cxn modelId="{39AA520B-E3A5-46B8-8EB0-20FF55F3357E}" type="presParOf" srcId="{53962CEE-C752-4035-8D7C-3B1EF72DCC8D}" destId="{3362881B-BF77-406F-B370-41B7BEC1E1E5}" srcOrd="0" destOrd="0" presId="urn:microsoft.com/office/officeart/2008/layout/VerticalCurvedList"/>
    <dgm:cxn modelId="{288046AD-992A-4403-9A7B-E6B5521B264E}" type="presParOf" srcId="{91B914E9-6C98-41FB-B9FF-F00274F8FF0B}" destId="{B4689B93-36A0-4140-8717-9D7792DDF6C8}" srcOrd="11" destOrd="0" presId="urn:microsoft.com/office/officeart/2008/layout/VerticalCurvedList"/>
    <dgm:cxn modelId="{1382034F-A73C-4CCD-92AA-B7ACE8DDCCAE}" type="presParOf" srcId="{91B914E9-6C98-41FB-B9FF-F00274F8FF0B}" destId="{BC9380EA-0221-43D1-8DC9-D2E18F3E3A1F}" srcOrd="12" destOrd="0" presId="urn:microsoft.com/office/officeart/2008/layout/VerticalCurvedList"/>
    <dgm:cxn modelId="{E5220A82-C892-4DB6-B323-3FFFC3447D53}" type="presParOf" srcId="{BC9380EA-0221-43D1-8DC9-D2E18F3E3A1F}" destId="{1D735D69-E9C7-477E-A10A-DBBDA5578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0F6DC-4568-4B23-9F25-2D1FA07351E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DAB4FA9-B4FC-401F-A88B-543B4D1AA785}">
      <dgm:prSet phldrT="[Texto]"/>
      <dgm:spPr/>
      <dgm:t>
        <a:bodyPr/>
        <a:lstStyle/>
        <a:p>
          <a:r>
            <a:rPr lang="es-CO" dirty="0" err="1" smtClean="0"/>
            <a:t>PPPs</a:t>
          </a:r>
          <a:r>
            <a:rPr lang="es-CO" dirty="0" smtClean="0"/>
            <a:t> (UK)</a:t>
          </a:r>
        </a:p>
        <a:p>
          <a:r>
            <a:rPr lang="es-CO" dirty="0" smtClean="0"/>
            <a:t>Libro Verde 2004 UE</a:t>
          </a:r>
          <a:endParaRPr lang="es-CO" dirty="0"/>
        </a:p>
      </dgm:t>
    </dgm:pt>
    <dgm:pt modelId="{B89D8FB9-620B-4DC6-885F-96CD36129700}" type="parTrans" cxnId="{2865FFB0-216D-4DAF-9DB1-858F5C1CA0EE}">
      <dgm:prSet/>
      <dgm:spPr/>
      <dgm:t>
        <a:bodyPr/>
        <a:lstStyle/>
        <a:p>
          <a:endParaRPr lang="es-CO"/>
        </a:p>
      </dgm:t>
    </dgm:pt>
    <dgm:pt modelId="{108F89B9-6E5D-4B00-988C-BCF5C5ABAF1F}" type="sibTrans" cxnId="{2865FFB0-216D-4DAF-9DB1-858F5C1CA0EE}">
      <dgm:prSet/>
      <dgm:spPr/>
      <dgm:t>
        <a:bodyPr/>
        <a:lstStyle/>
        <a:p>
          <a:endParaRPr lang="es-CO"/>
        </a:p>
      </dgm:t>
    </dgm:pt>
    <dgm:pt modelId="{BA54C466-C96D-43C5-8F8F-AB4E6DE5B55E}">
      <dgm:prSet phldrT="[Texto]"/>
      <dgm:spPr/>
      <dgm:t>
        <a:bodyPr/>
        <a:lstStyle/>
        <a:p>
          <a:r>
            <a:rPr lang="es-CO" b="1" dirty="0" err="1" smtClean="0"/>
            <a:t>APPs</a:t>
          </a:r>
          <a:endParaRPr lang="es-CO" b="1" dirty="0"/>
        </a:p>
      </dgm:t>
    </dgm:pt>
    <dgm:pt modelId="{E8C58C78-D262-4CA1-B010-903C26412363}" type="parTrans" cxnId="{3CACFD12-E657-466D-A6F0-BBBAB3CB110E}">
      <dgm:prSet/>
      <dgm:spPr/>
      <dgm:t>
        <a:bodyPr/>
        <a:lstStyle/>
        <a:p>
          <a:endParaRPr lang="es-CO"/>
        </a:p>
      </dgm:t>
    </dgm:pt>
    <dgm:pt modelId="{9C7FCB97-C2B1-4309-8AF0-0DD8E14E87F6}" type="sibTrans" cxnId="{3CACFD12-E657-466D-A6F0-BBBAB3CB110E}">
      <dgm:prSet/>
      <dgm:spPr/>
      <dgm:t>
        <a:bodyPr/>
        <a:lstStyle/>
        <a:p>
          <a:endParaRPr lang="es-CO"/>
        </a:p>
      </dgm:t>
    </dgm:pt>
    <dgm:pt modelId="{B52795EE-372B-4C1F-8F98-EA4767EF82CD}">
      <dgm:prSet phldrT="[Texto]"/>
      <dgm:spPr/>
      <dgm:t>
        <a:bodyPr/>
        <a:lstStyle/>
        <a:p>
          <a:r>
            <a:rPr lang="es-CO" dirty="0" smtClean="0"/>
            <a:t>Concesión</a:t>
          </a:r>
          <a:endParaRPr lang="es-CO" dirty="0"/>
        </a:p>
      </dgm:t>
    </dgm:pt>
    <dgm:pt modelId="{D007A172-2B41-42DF-8AE4-AE56FA847597}" type="parTrans" cxnId="{C2B2F7F5-D46E-4F85-9390-CE2310AF32A2}">
      <dgm:prSet/>
      <dgm:spPr/>
      <dgm:t>
        <a:bodyPr/>
        <a:lstStyle/>
        <a:p>
          <a:endParaRPr lang="es-CO"/>
        </a:p>
      </dgm:t>
    </dgm:pt>
    <dgm:pt modelId="{5DB5C736-6831-4A53-9178-2DC463F7873B}" type="sibTrans" cxnId="{C2B2F7F5-D46E-4F85-9390-CE2310AF32A2}">
      <dgm:prSet/>
      <dgm:spPr/>
      <dgm:t>
        <a:bodyPr/>
        <a:lstStyle/>
        <a:p>
          <a:endParaRPr lang="es-CO"/>
        </a:p>
      </dgm:t>
    </dgm:pt>
    <dgm:pt modelId="{88D299F7-7711-4654-B9EA-F035135532AA}" type="pres">
      <dgm:prSet presAssocID="{7480F6DC-4568-4B23-9F25-2D1FA07351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79B5D84-6BF1-4B32-A86E-053A9EEC1E65}" type="pres">
      <dgm:prSet presAssocID="{BDAB4FA9-B4FC-401F-A88B-543B4D1AA785}" presName="node" presStyleLbl="node1" presStyleIdx="0" presStyleCnt="3" custScaleX="1405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F87C3E-FC16-4ECF-B02C-2E4D4367A8DB}" type="pres">
      <dgm:prSet presAssocID="{108F89B9-6E5D-4B00-988C-BCF5C5ABAF1F}" presName="sibTrans" presStyleLbl="sibTrans2D1" presStyleIdx="0" presStyleCnt="3"/>
      <dgm:spPr/>
      <dgm:t>
        <a:bodyPr/>
        <a:lstStyle/>
        <a:p>
          <a:endParaRPr lang="es-CO"/>
        </a:p>
      </dgm:t>
    </dgm:pt>
    <dgm:pt modelId="{4B54321B-14DC-4F2C-95E9-E7FD93504E68}" type="pres">
      <dgm:prSet presAssocID="{108F89B9-6E5D-4B00-988C-BCF5C5ABAF1F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2ECA5EC2-5A7A-4E0B-B88B-AEFBA6FFB7C9}" type="pres">
      <dgm:prSet presAssocID="{BA54C466-C96D-43C5-8F8F-AB4E6DE5B5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863A0-5C15-4D1E-B798-72D0BD301A8F}" type="pres">
      <dgm:prSet presAssocID="{9C7FCB97-C2B1-4309-8AF0-0DD8E14E87F6}" presName="sibTrans" presStyleLbl="sibTrans2D1" presStyleIdx="1" presStyleCnt="3"/>
      <dgm:spPr/>
      <dgm:t>
        <a:bodyPr/>
        <a:lstStyle/>
        <a:p>
          <a:endParaRPr lang="es-CO"/>
        </a:p>
      </dgm:t>
    </dgm:pt>
    <dgm:pt modelId="{069C3EF4-A5D7-4B9C-AF5A-E5B4D4A66AE6}" type="pres">
      <dgm:prSet presAssocID="{9C7FCB97-C2B1-4309-8AF0-0DD8E14E87F6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EE01924F-BA8A-4BE1-B3FE-704440C85541}" type="pres">
      <dgm:prSet presAssocID="{B52795EE-372B-4C1F-8F98-EA4767EF82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EDCFE5-5FFE-47DA-BD48-CB1489859B62}" type="pres">
      <dgm:prSet presAssocID="{5DB5C736-6831-4A53-9178-2DC463F7873B}" presName="sibTrans" presStyleLbl="sibTrans2D1" presStyleIdx="2" presStyleCnt="3"/>
      <dgm:spPr/>
      <dgm:t>
        <a:bodyPr/>
        <a:lstStyle/>
        <a:p>
          <a:endParaRPr lang="es-CO"/>
        </a:p>
      </dgm:t>
    </dgm:pt>
    <dgm:pt modelId="{980FC24F-C34C-4F1B-91B6-0211E2374B52}" type="pres">
      <dgm:prSet presAssocID="{5DB5C736-6831-4A53-9178-2DC463F7873B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762E0779-98F3-4112-849A-1663C4D982F8}" type="presOf" srcId="{108F89B9-6E5D-4B00-988C-BCF5C5ABAF1F}" destId="{AEF87C3E-FC16-4ECF-B02C-2E4D4367A8DB}" srcOrd="0" destOrd="0" presId="urn:microsoft.com/office/officeart/2005/8/layout/cycle7"/>
    <dgm:cxn modelId="{C2B2F7F5-D46E-4F85-9390-CE2310AF32A2}" srcId="{7480F6DC-4568-4B23-9F25-2D1FA07351E1}" destId="{B52795EE-372B-4C1F-8F98-EA4767EF82CD}" srcOrd="2" destOrd="0" parTransId="{D007A172-2B41-42DF-8AE4-AE56FA847597}" sibTransId="{5DB5C736-6831-4A53-9178-2DC463F7873B}"/>
    <dgm:cxn modelId="{6F8D58F2-4BE0-4F4D-B543-27BD143685B5}" type="presOf" srcId="{BA54C466-C96D-43C5-8F8F-AB4E6DE5B55E}" destId="{2ECA5EC2-5A7A-4E0B-B88B-AEFBA6FFB7C9}" srcOrd="0" destOrd="0" presId="urn:microsoft.com/office/officeart/2005/8/layout/cycle7"/>
    <dgm:cxn modelId="{2DDCF3DA-BC73-4D22-9E5E-05318AED6DB4}" type="presOf" srcId="{BDAB4FA9-B4FC-401F-A88B-543B4D1AA785}" destId="{379B5D84-6BF1-4B32-A86E-053A9EEC1E65}" srcOrd="0" destOrd="0" presId="urn:microsoft.com/office/officeart/2005/8/layout/cycle7"/>
    <dgm:cxn modelId="{23597ABC-C78C-43C8-82C1-304218966705}" type="presOf" srcId="{B52795EE-372B-4C1F-8F98-EA4767EF82CD}" destId="{EE01924F-BA8A-4BE1-B3FE-704440C85541}" srcOrd="0" destOrd="0" presId="urn:microsoft.com/office/officeart/2005/8/layout/cycle7"/>
    <dgm:cxn modelId="{552A8FD0-53A8-4120-812B-2F9B5B82B9F6}" type="presOf" srcId="{5DB5C736-6831-4A53-9178-2DC463F7873B}" destId="{980FC24F-C34C-4F1B-91B6-0211E2374B52}" srcOrd="1" destOrd="0" presId="urn:microsoft.com/office/officeart/2005/8/layout/cycle7"/>
    <dgm:cxn modelId="{FEF468C7-644B-4C1F-A334-0D2CD8047F71}" type="presOf" srcId="{7480F6DC-4568-4B23-9F25-2D1FA07351E1}" destId="{88D299F7-7711-4654-B9EA-F035135532AA}" srcOrd="0" destOrd="0" presId="urn:microsoft.com/office/officeart/2005/8/layout/cycle7"/>
    <dgm:cxn modelId="{77B6A559-4B44-4FA0-A9BE-20F80E123C7B}" type="presOf" srcId="{5DB5C736-6831-4A53-9178-2DC463F7873B}" destId="{CEEDCFE5-5FFE-47DA-BD48-CB1489859B62}" srcOrd="0" destOrd="0" presId="urn:microsoft.com/office/officeart/2005/8/layout/cycle7"/>
    <dgm:cxn modelId="{858F33BA-3B83-4D00-9349-E91C6A69E506}" type="presOf" srcId="{108F89B9-6E5D-4B00-988C-BCF5C5ABAF1F}" destId="{4B54321B-14DC-4F2C-95E9-E7FD93504E68}" srcOrd="1" destOrd="0" presId="urn:microsoft.com/office/officeart/2005/8/layout/cycle7"/>
    <dgm:cxn modelId="{3CACFD12-E657-466D-A6F0-BBBAB3CB110E}" srcId="{7480F6DC-4568-4B23-9F25-2D1FA07351E1}" destId="{BA54C466-C96D-43C5-8F8F-AB4E6DE5B55E}" srcOrd="1" destOrd="0" parTransId="{E8C58C78-D262-4CA1-B010-903C26412363}" sibTransId="{9C7FCB97-C2B1-4309-8AF0-0DD8E14E87F6}"/>
    <dgm:cxn modelId="{2865FFB0-216D-4DAF-9DB1-858F5C1CA0EE}" srcId="{7480F6DC-4568-4B23-9F25-2D1FA07351E1}" destId="{BDAB4FA9-B4FC-401F-A88B-543B4D1AA785}" srcOrd="0" destOrd="0" parTransId="{B89D8FB9-620B-4DC6-885F-96CD36129700}" sibTransId="{108F89B9-6E5D-4B00-988C-BCF5C5ABAF1F}"/>
    <dgm:cxn modelId="{670EAB5D-E0B2-4823-9BB4-E16124A24753}" type="presOf" srcId="{9C7FCB97-C2B1-4309-8AF0-0DD8E14E87F6}" destId="{069C3EF4-A5D7-4B9C-AF5A-E5B4D4A66AE6}" srcOrd="1" destOrd="0" presId="urn:microsoft.com/office/officeart/2005/8/layout/cycle7"/>
    <dgm:cxn modelId="{EEF07917-085F-4D9A-B6B6-C1392F57EF31}" type="presOf" srcId="{9C7FCB97-C2B1-4309-8AF0-0DD8E14E87F6}" destId="{758863A0-5C15-4D1E-B798-72D0BD301A8F}" srcOrd="0" destOrd="0" presId="urn:microsoft.com/office/officeart/2005/8/layout/cycle7"/>
    <dgm:cxn modelId="{BB330FA4-6371-4611-90D0-378CFE7ABCB9}" type="presParOf" srcId="{88D299F7-7711-4654-B9EA-F035135532AA}" destId="{379B5D84-6BF1-4B32-A86E-053A9EEC1E65}" srcOrd="0" destOrd="0" presId="urn:microsoft.com/office/officeart/2005/8/layout/cycle7"/>
    <dgm:cxn modelId="{0EEC63D2-58C8-4A79-80BA-7760943669F0}" type="presParOf" srcId="{88D299F7-7711-4654-B9EA-F035135532AA}" destId="{AEF87C3E-FC16-4ECF-B02C-2E4D4367A8DB}" srcOrd="1" destOrd="0" presId="urn:microsoft.com/office/officeart/2005/8/layout/cycle7"/>
    <dgm:cxn modelId="{16F178FD-052F-4E59-A7E2-AA5AB4E5CBFF}" type="presParOf" srcId="{AEF87C3E-FC16-4ECF-B02C-2E4D4367A8DB}" destId="{4B54321B-14DC-4F2C-95E9-E7FD93504E68}" srcOrd="0" destOrd="0" presId="urn:microsoft.com/office/officeart/2005/8/layout/cycle7"/>
    <dgm:cxn modelId="{AEF7B283-4F54-4661-A358-8FAAD1C29AB3}" type="presParOf" srcId="{88D299F7-7711-4654-B9EA-F035135532AA}" destId="{2ECA5EC2-5A7A-4E0B-B88B-AEFBA6FFB7C9}" srcOrd="2" destOrd="0" presId="urn:microsoft.com/office/officeart/2005/8/layout/cycle7"/>
    <dgm:cxn modelId="{860BFC6F-0B5D-4798-AB2E-B6D8E0C19991}" type="presParOf" srcId="{88D299F7-7711-4654-B9EA-F035135532AA}" destId="{758863A0-5C15-4D1E-B798-72D0BD301A8F}" srcOrd="3" destOrd="0" presId="urn:microsoft.com/office/officeart/2005/8/layout/cycle7"/>
    <dgm:cxn modelId="{07F9B4E0-E5FD-4B06-92A4-6FDB71E8DDB1}" type="presParOf" srcId="{758863A0-5C15-4D1E-B798-72D0BD301A8F}" destId="{069C3EF4-A5D7-4B9C-AF5A-E5B4D4A66AE6}" srcOrd="0" destOrd="0" presId="urn:microsoft.com/office/officeart/2005/8/layout/cycle7"/>
    <dgm:cxn modelId="{8E6BD090-AF20-4FE6-8AEB-AE1130C94AC1}" type="presParOf" srcId="{88D299F7-7711-4654-B9EA-F035135532AA}" destId="{EE01924F-BA8A-4BE1-B3FE-704440C85541}" srcOrd="4" destOrd="0" presId="urn:microsoft.com/office/officeart/2005/8/layout/cycle7"/>
    <dgm:cxn modelId="{947DE9AA-95BF-4B17-9E55-D3C75BC98B72}" type="presParOf" srcId="{88D299F7-7711-4654-B9EA-F035135532AA}" destId="{CEEDCFE5-5FFE-47DA-BD48-CB1489859B62}" srcOrd="5" destOrd="0" presId="urn:microsoft.com/office/officeart/2005/8/layout/cycle7"/>
    <dgm:cxn modelId="{CE6BB1DF-AE59-44B7-B106-5FC239FCE9A9}" type="presParOf" srcId="{CEEDCFE5-5FFE-47DA-BD48-CB1489859B62}" destId="{980FC24F-C34C-4F1B-91B6-0211E2374B5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80F6DC-4568-4B23-9F25-2D1FA07351E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DAB4FA9-B4FC-401F-A88B-543B4D1AA785}">
      <dgm:prSet phldrT="[Texto]"/>
      <dgm:spPr/>
      <dgm:t>
        <a:bodyPr/>
        <a:lstStyle/>
        <a:p>
          <a:r>
            <a:rPr lang="es-CO" dirty="0" smtClean="0"/>
            <a:t>Origen del proyecto: actividad de “interés público” que requiere K privado</a:t>
          </a:r>
          <a:endParaRPr lang="es-CO" dirty="0"/>
        </a:p>
      </dgm:t>
    </dgm:pt>
    <dgm:pt modelId="{B89D8FB9-620B-4DC6-885F-96CD36129700}" type="parTrans" cxnId="{2865FFB0-216D-4DAF-9DB1-858F5C1CA0EE}">
      <dgm:prSet/>
      <dgm:spPr/>
      <dgm:t>
        <a:bodyPr/>
        <a:lstStyle/>
        <a:p>
          <a:endParaRPr lang="es-CO"/>
        </a:p>
      </dgm:t>
    </dgm:pt>
    <dgm:pt modelId="{108F89B9-6E5D-4B00-988C-BCF5C5ABAF1F}" type="sibTrans" cxnId="{2865FFB0-216D-4DAF-9DB1-858F5C1CA0EE}">
      <dgm:prSet/>
      <dgm:spPr/>
      <dgm:t>
        <a:bodyPr/>
        <a:lstStyle/>
        <a:p>
          <a:endParaRPr lang="es-CO"/>
        </a:p>
      </dgm:t>
    </dgm:pt>
    <dgm:pt modelId="{BA54C466-C96D-43C5-8F8F-AB4E6DE5B55E}">
      <dgm:prSet phldrT="[Texto]"/>
      <dgm:spPr/>
      <dgm:t>
        <a:bodyPr/>
        <a:lstStyle/>
        <a:p>
          <a:r>
            <a:rPr lang="es-CO" b="1" dirty="0" smtClean="0"/>
            <a:t>Iniciativa </a:t>
          </a:r>
          <a:r>
            <a:rPr lang="es-CO" b="1" dirty="0" smtClean="0"/>
            <a:t>Privada</a:t>
          </a:r>
        </a:p>
        <a:p>
          <a:r>
            <a:rPr lang="es-CO" b="1" dirty="0" smtClean="0">
              <a:solidFill>
                <a:srgbClr val="FF0000"/>
              </a:solidFill>
            </a:rPr>
            <a:t>NUEVO</a:t>
          </a:r>
          <a:endParaRPr lang="es-CO" b="1" dirty="0">
            <a:solidFill>
              <a:srgbClr val="FF0000"/>
            </a:solidFill>
          </a:endParaRPr>
        </a:p>
      </dgm:t>
    </dgm:pt>
    <dgm:pt modelId="{E8C58C78-D262-4CA1-B010-903C26412363}" type="parTrans" cxnId="{3CACFD12-E657-466D-A6F0-BBBAB3CB110E}">
      <dgm:prSet/>
      <dgm:spPr/>
      <dgm:t>
        <a:bodyPr/>
        <a:lstStyle/>
        <a:p>
          <a:endParaRPr lang="es-CO"/>
        </a:p>
      </dgm:t>
    </dgm:pt>
    <dgm:pt modelId="{9C7FCB97-C2B1-4309-8AF0-0DD8E14E87F6}" type="sibTrans" cxnId="{3CACFD12-E657-466D-A6F0-BBBAB3CB110E}">
      <dgm:prSet/>
      <dgm:spPr/>
      <dgm:t>
        <a:bodyPr/>
        <a:lstStyle/>
        <a:p>
          <a:endParaRPr lang="es-CO"/>
        </a:p>
      </dgm:t>
    </dgm:pt>
    <dgm:pt modelId="{B52795EE-372B-4C1F-8F98-EA4767EF82CD}">
      <dgm:prSet phldrT="[Texto]"/>
      <dgm:spPr/>
      <dgm:t>
        <a:bodyPr/>
        <a:lstStyle/>
        <a:p>
          <a:r>
            <a:rPr lang="es-CO" b="1" dirty="0" smtClean="0"/>
            <a:t>Iniciativa </a:t>
          </a:r>
          <a:r>
            <a:rPr lang="es-CO" b="1" dirty="0" smtClean="0"/>
            <a:t>Pública: contrato “predispuesto”:</a:t>
          </a:r>
        </a:p>
        <a:p>
          <a:r>
            <a:rPr lang="es-CO" b="1" dirty="0" smtClean="0">
              <a:solidFill>
                <a:srgbClr val="FF0000"/>
              </a:solidFill>
            </a:rPr>
            <a:t>Fortalecimiento: promoción y reparto de riesgos</a:t>
          </a:r>
          <a:endParaRPr lang="es-CO" dirty="0">
            <a:solidFill>
              <a:srgbClr val="FF0000"/>
            </a:solidFill>
          </a:endParaRPr>
        </a:p>
      </dgm:t>
    </dgm:pt>
    <dgm:pt modelId="{D007A172-2B41-42DF-8AE4-AE56FA847597}" type="parTrans" cxnId="{C2B2F7F5-D46E-4F85-9390-CE2310AF32A2}">
      <dgm:prSet/>
      <dgm:spPr/>
      <dgm:t>
        <a:bodyPr/>
        <a:lstStyle/>
        <a:p>
          <a:endParaRPr lang="es-CO"/>
        </a:p>
      </dgm:t>
    </dgm:pt>
    <dgm:pt modelId="{5DB5C736-6831-4A53-9178-2DC463F7873B}" type="sibTrans" cxnId="{C2B2F7F5-D46E-4F85-9390-CE2310AF32A2}">
      <dgm:prSet/>
      <dgm:spPr/>
      <dgm:t>
        <a:bodyPr/>
        <a:lstStyle/>
        <a:p>
          <a:endParaRPr lang="es-CO"/>
        </a:p>
      </dgm:t>
    </dgm:pt>
    <dgm:pt modelId="{88D299F7-7711-4654-B9EA-F035135532AA}" type="pres">
      <dgm:prSet presAssocID="{7480F6DC-4568-4B23-9F25-2D1FA07351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79B5D84-6BF1-4B32-A86E-053A9EEC1E65}" type="pres">
      <dgm:prSet presAssocID="{BDAB4FA9-B4FC-401F-A88B-543B4D1AA7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F87C3E-FC16-4ECF-B02C-2E4D4367A8DB}" type="pres">
      <dgm:prSet presAssocID="{108F89B9-6E5D-4B00-988C-BCF5C5ABAF1F}" presName="sibTrans" presStyleLbl="sibTrans2D1" presStyleIdx="0" presStyleCnt="3"/>
      <dgm:spPr/>
      <dgm:t>
        <a:bodyPr/>
        <a:lstStyle/>
        <a:p>
          <a:endParaRPr lang="es-CO"/>
        </a:p>
      </dgm:t>
    </dgm:pt>
    <dgm:pt modelId="{4B54321B-14DC-4F2C-95E9-E7FD93504E68}" type="pres">
      <dgm:prSet presAssocID="{108F89B9-6E5D-4B00-988C-BCF5C5ABAF1F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2ECA5EC2-5A7A-4E0B-B88B-AEFBA6FFB7C9}" type="pres">
      <dgm:prSet presAssocID="{BA54C466-C96D-43C5-8F8F-AB4E6DE5B5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863A0-5C15-4D1E-B798-72D0BD301A8F}" type="pres">
      <dgm:prSet presAssocID="{9C7FCB97-C2B1-4309-8AF0-0DD8E14E87F6}" presName="sibTrans" presStyleLbl="sibTrans2D1" presStyleIdx="1" presStyleCnt="3"/>
      <dgm:spPr/>
      <dgm:t>
        <a:bodyPr/>
        <a:lstStyle/>
        <a:p>
          <a:endParaRPr lang="es-CO"/>
        </a:p>
      </dgm:t>
    </dgm:pt>
    <dgm:pt modelId="{069C3EF4-A5D7-4B9C-AF5A-E5B4D4A66AE6}" type="pres">
      <dgm:prSet presAssocID="{9C7FCB97-C2B1-4309-8AF0-0DD8E14E87F6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EE01924F-BA8A-4BE1-B3FE-704440C85541}" type="pres">
      <dgm:prSet presAssocID="{B52795EE-372B-4C1F-8F98-EA4767EF82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EDCFE5-5FFE-47DA-BD48-CB1489859B62}" type="pres">
      <dgm:prSet presAssocID="{5DB5C736-6831-4A53-9178-2DC463F7873B}" presName="sibTrans" presStyleLbl="sibTrans2D1" presStyleIdx="2" presStyleCnt="3"/>
      <dgm:spPr/>
      <dgm:t>
        <a:bodyPr/>
        <a:lstStyle/>
        <a:p>
          <a:endParaRPr lang="es-CO"/>
        </a:p>
      </dgm:t>
    </dgm:pt>
    <dgm:pt modelId="{980FC24F-C34C-4F1B-91B6-0211E2374B52}" type="pres">
      <dgm:prSet presAssocID="{5DB5C736-6831-4A53-9178-2DC463F7873B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67BD31AB-E743-4F34-A675-07ED733E4503}" type="presOf" srcId="{5DB5C736-6831-4A53-9178-2DC463F7873B}" destId="{CEEDCFE5-5FFE-47DA-BD48-CB1489859B62}" srcOrd="0" destOrd="0" presId="urn:microsoft.com/office/officeart/2005/8/layout/cycle7"/>
    <dgm:cxn modelId="{2865FFB0-216D-4DAF-9DB1-858F5C1CA0EE}" srcId="{7480F6DC-4568-4B23-9F25-2D1FA07351E1}" destId="{BDAB4FA9-B4FC-401F-A88B-543B4D1AA785}" srcOrd="0" destOrd="0" parTransId="{B89D8FB9-620B-4DC6-885F-96CD36129700}" sibTransId="{108F89B9-6E5D-4B00-988C-BCF5C5ABAF1F}"/>
    <dgm:cxn modelId="{75F8244A-64BD-4968-A8B9-873794269CB0}" type="presOf" srcId="{108F89B9-6E5D-4B00-988C-BCF5C5ABAF1F}" destId="{AEF87C3E-FC16-4ECF-B02C-2E4D4367A8DB}" srcOrd="0" destOrd="0" presId="urn:microsoft.com/office/officeart/2005/8/layout/cycle7"/>
    <dgm:cxn modelId="{D2F2AE31-0FAF-43AB-874D-18E471F14A49}" type="presOf" srcId="{BA54C466-C96D-43C5-8F8F-AB4E6DE5B55E}" destId="{2ECA5EC2-5A7A-4E0B-B88B-AEFBA6FFB7C9}" srcOrd="0" destOrd="0" presId="urn:microsoft.com/office/officeart/2005/8/layout/cycle7"/>
    <dgm:cxn modelId="{3CACFD12-E657-466D-A6F0-BBBAB3CB110E}" srcId="{7480F6DC-4568-4B23-9F25-2D1FA07351E1}" destId="{BA54C466-C96D-43C5-8F8F-AB4E6DE5B55E}" srcOrd="1" destOrd="0" parTransId="{E8C58C78-D262-4CA1-B010-903C26412363}" sibTransId="{9C7FCB97-C2B1-4309-8AF0-0DD8E14E87F6}"/>
    <dgm:cxn modelId="{18D338B0-F7DD-47F0-8422-317C0675D48D}" type="presOf" srcId="{5DB5C736-6831-4A53-9178-2DC463F7873B}" destId="{980FC24F-C34C-4F1B-91B6-0211E2374B52}" srcOrd="1" destOrd="0" presId="urn:microsoft.com/office/officeart/2005/8/layout/cycle7"/>
    <dgm:cxn modelId="{C2B2F7F5-D46E-4F85-9390-CE2310AF32A2}" srcId="{7480F6DC-4568-4B23-9F25-2D1FA07351E1}" destId="{B52795EE-372B-4C1F-8F98-EA4767EF82CD}" srcOrd="2" destOrd="0" parTransId="{D007A172-2B41-42DF-8AE4-AE56FA847597}" sibTransId="{5DB5C736-6831-4A53-9178-2DC463F7873B}"/>
    <dgm:cxn modelId="{61ECC5DA-9278-48AF-BCFA-D17E05E20707}" type="presOf" srcId="{B52795EE-372B-4C1F-8F98-EA4767EF82CD}" destId="{EE01924F-BA8A-4BE1-B3FE-704440C85541}" srcOrd="0" destOrd="0" presId="urn:microsoft.com/office/officeart/2005/8/layout/cycle7"/>
    <dgm:cxn modelId="{201559AB-DF20-473B-89A0-4437D541E4E6}" type="presOf" srcId="{7480F6DC-4568-4B23-9F25-2D1FA07351E1}" destId="{88D299F7-7711-4654-B9EA-F035135532AA}" srcOrd="0" destOrd="0" presId="urn:microsoft.com/office/officeart/2005/8/layout/cycle7"/>
    <dgm:cxn modelId="{07F75939-E16F-49FA-8CDE-09874846A402}" type="presOf" srcId="{108F89B9-6E5D-4B00-988C-BCF5C5ABAF1F}" destId="{4B54321B-14DC-4F2C-95E9-E7FD93504E68}" srcOrd="1" destOrd="0" presId="urn:microsoft.com/office/officeart/2005/8/layout/cycle7"/>
    <dgm:cxn modelId="{F4EB76FE-246B-46E6-A5E1-3E2E44EED43C}" type="presOf" srcId="{9C7FCB97-C2B1-4309-8AF0-0DD8E14E87F6}" destId="{758863A0-5C15-4D1E-B798-72D0BD301A8F}" srcOrd="0" destOrd="0" presId="urn:microsoft.com/office/officeart/2005/8/layout/cycle7"/>
    <dgm:cxn modelId="{DA2E907B-AE89-495E-A35C-70DDEA91701E}" type="presOf" srcId="{BDAB4FA9-B4FC-401F-A88B-543B4D1AA785}" destId="{379B5D84-6BF1-4B32-A86E-053A9EEC1E65}" srcOrd="0" destOrd="0" presId="urn:microsoft.com/office/officeart/2005/8/layout/cycle7"/>
    <dgm:cxn modelId="{C8067AB9-6F2C-4962-9467-5B9B50C21FDA}" type="presOf" srcId="{9C7FCB97-C2B1-4309-8AF0-0DD8E14E87F6}" destId="{069C3EF4-A5D7-4B9C-AF5A-E5B4D4A66AE6}" srcOrd="1" destOrd="0" presId="urn:microsoft.com/office/officeart/2005/8/layout/cycle7"/>
    <dgm:cxn modelId="{1A58C119-1F98-4B6D-A4CE-211070B7374E}" type="presParOf" srcId="{88D299F7-7711-4654-B9EA-F035135532AA}" destId="{379B5D84-6BF1-4B32-A86E-053A9EEC1E65}" srcOrd="0" destOrd="0" presId="urn:microsoft.com/office/officeart/2005/8/layout/cycle7"/>
    <dgm:cxn modelId="{12DF2A75-0014-4D08-B93D-711210DD2AC5}" type="presParOf" srcId="{88D299F7-7711-4654-B9EA-F035135532AA}" destId="{AEF87C3E-FC16-4ECF-B02C-2E4D4367A8DB}" srcOrd="1" destOrd="0" presId="urn:microsoft.com/office/officeart/2005/8/layout/cycle7"/>
    <dgm:cxn modelId="{BE3AA227-AE27-4881-BA47-347198D2EBB9}" type="presParOf" srcId="{AEF87C3E-FC16-4ECF-B02C-2E4D4367A8DB}" destId="{4B54321B-14DC-4F2C-95E9-E7FD93504E68}" srcOrd="0" destOrd="0" presId="urn:microsoft.com/office/officeart/2005/8/layout/cycle7"/>
    <dgm:cxn modelId="{EFC51A16-E89D-41C0-BE44-B38CB0847B26}" type="presParOf" srcId="{88D299F7-7711-4654-B9EA-F035135532AA}" destId="{2ECA5EC2-5A7A-4E0B-B88B-AEFBA6FFB7C9}" srcOrd="2" destOrd="0" presId="urn:microsoft.com/office/officeart/2005/8/layout/cycle7"/>
    <dgm:cxn modelId="{521E8B0F-1556-4475-92E9-F19AB34DA9D9}" type="presParOf" srcId="{88D299F7-7711-4654-B9EA-F035135532AA}" destId="{758863A0-5C15-4D1E-B798-72D0BD301A8F}" srcOrd="3" destOrd="0" presId="urn:microsoft.com/office/officeart/2005/8/layout/cycle7"/>
    <dgm:cxn modelId="{94B97DDF-6420-4E82-999F-8A99E04242B2}" type="presParOf" srcId="{758863A0-5C15-4D1E-B798-72D0BD301A8F}" destId="{069C3EF4-A5D7-4B9C-AF5A-E5B4D4A66AE6}" srcOrd="0" destOrd="0" presId="urn:microsoft.com/office/officeart/2005/8/layout/cycle7"/>
    <dgm:cxn modelId="{75E54719-BE2D-4D4F-B665-5DFFDFE549F2}" type="presParOf" srcId="{88D299F7-7711-4654-B9EA-F035135532AA}" destId="{EE01924F-BA8A-4BE1-B3FE-704440C85541}" srcOrd="4" destOrd="0" presId="urn:microsoft.com/office/officeart/2005/8/layout/cycle7"/>
    <dgm:cxn modelId="{D5C9150D-0191-4DC1-9C93-C00C8CFC7B05}" type="presParOf" srcId="{88D299F7-7711-4654-B9EA-F035135532AA}" destId="{CEEDCFE5-5FFE-47DA-BD48-CB1489859B62}" srcOrd="5" destOrd="0" presId="urn:microsoft.com/office/officeart/2005/8/layout/cycle7"/>
    <dgm:cxn modelId="{8C9E3A96-92B7-435F-A06A-441B35BBF9DA}" type="presParOf" srcId="{CEEDCFE5-5FFE-47DA-BD48-CB1489859B62}" destId="{980FC24F-C34C-4F1B-91B6-0211E2374B5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DC280-8F18-40F5-8F11-86FEB4057F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A99FFF-DBCA-43E8-BEEA-3D99931F932A}">
      <dgm:prSet phldrT="[Texto]"/>
      <dgm:spPr/>
      <dgm:t>
        <a:bodyPr/>
        <a:lstStyle/>
        <a:p>
          <a:pPr algn="just"/>
          <a:r>
            <a:rPr lang="es-CO" dirty="0" smtClean="0"/>
            <a:t>De “Iniciativa privada</a:t>
          </a:r>
          <a:r>
            <a:rPr lang="es-CO" dirty="0" smtClean="0"/>
            <a:t>” </a:t>
          </a:r>
          <a:r>
            <a:rPr lang="es-CO" dirty="0" smtClean="0">
              <a:solidFill>
                <a:srgbClr val="FF0000"/>
              </a:solidFill>
            </a:rPr>
            <a:t>NUEVO</a:t>
          </a:r>
          <a:r>
            <a:rPr lang="es-CO" dirty="0" smtClean="0"/>
            <a:t> </a:t>
          </a:r>
          <a:endParaRPr lang="es-CO" dirty="0" smtClean="0"/>
        </a:p>
      </dgm:t>
    </dgm:pt>
    <dgm:pt modelId="{FCA14C35-B396-4FF5-B430-4418A68F3149}" type="sibTrans" cxnId="{5A9911D5-8A18-4062-A2E8-65A5178175E7}">
      <dgm:prSet/>
      <dgm:spPr/>
      <dgm:t>
        <a:bodyPr/>
        <a:lstStyle/>
        <a:p>
          <a:endParaRPr lang="es-CO"/>
        </a:p>
      </dgm:t>
    </dgm:pt>
    <dgm:pt modelId="{B08E1D6E-2A56-421F-B774-80AC91B4B77F}" type="parTrans" cxnId="{5A9911D5-8A18-4062-A2E8-65A5178175E7}">
      <dgm:prSet/>
      <dgm:spPr/>
      <dgm:t>
        <a:bodyPr/>
        <a:lstStyle/>
        <a:p>
          <a:endParaRPr lang="es-CO"/>
        </a:p>
      </dgm:t>
    </dgm:pt>
    <dgm:pt modelId="{1F4D7DE7-BD30-4E9C-ABF5-21D1FFD31079}">
      <dgm:prSet phldrT="[Texto]"/>
      <dgm:spPr/>
      <dgm:t>
        <a:bodyPr/>
        <a:lstStyle/>
        <a:p>
          <a:pPr algn="just"/>
          <a:r>
            <a:rPr lang="es-CO" dirty="0" smtClean="0"/>
            <a:t>Vehículo: contrato de concesión. </a:t>
          </a:r>
          <a:endParaRPr lang="es-CO" dirty="0"/>
        </a:p>
      </dgm:t>
    </dgm:pt>
    <dgm:pt modelId="{597E64A1-D0B9-49AE-A03A-CCF468EFF82D}" type="parTrans" cxnId="{A16EC895-E8B8-4535-91C1-14CA4CEDE6B2}">
      <dgm:prSet/>
      <dgm:spPr/>
      <dgm:t>
        <a:bodyPr/>
        <a:lstStyle/>
        <a:p>
          <a:endParaRPr lang="es-CO"/>
        </a:p>
      </dgm:t>
    </dgm:pt>
    <dgm:pt modelId="{69E8528B-68F2-4217-9F05-AA69B94C1512}" type="sibTrans" cxnId="{A16EC895-E8B8-4535-91C1-14CA4CEDE6B2}">
      <dgm:prSet/>
      <dgm:spPr/>
      <dgm:t>
        <a:bodyPr/>
        <a:lstStyle/>
        <a:p>
          <a:endParaRPr lang="es-CO"/>
        </a:p>
      </dgm:t>
    </dgm:pt>
    <dgm:pt modelId="{912F4182-9225-495F-819D-8905EF7C2F8C}">
      <dgm:prSet phldrT="[Texto]"/>
      <dgm:spPr/>
      <dgm:t>
        <a:bodyPr/>
        <a:lstStyle/>
        <a:p>
          <a:pPr algn="just"/>
          <a:r>
            <a:rPr lang="es-CO" dirty="0" smtClean="0"/>
            <a:t>Para “provisión de infraestructura”</a:t>
          </a:r>
        </a:p>
      </dgm:t>
    </dgm:pt>
    <dgm:pt modelId="{A2F2D27B-E0BC-4EBC-898C-BC6735380E25}" type="parTrans" cxnId="{E60D35B4-2BB7-4416-95E6-2A9AEE2A6D8E}">
      <dgm:prSet/>
      <dgm:spPr/>
      <dgm:t>
        <a:bodyPr/>
        <a:lstStyle/>
        <a:p>
          <a:endParaRPr lang="es-CO"/>
        </a:p>
      </dgm:t>
    </dgm:pt>
    <dgm:pt modelId="{4265A355-8EE5-431D-8599-4BE4635E8330}" type="sibTrans" cxnId="{E60D35B4-2BB7-4416-95E6-2A9AEE2A6D8E}">
      <dgm:prSet/>
      <dgm:spPr/>
      <dgm:t>
        <a:bodyPr/>
        <a:lstStyle/>
        <a:p>
          <a:endParaRPr lang="es-CO"/>
        </a:p>
      </dgm:t>
    </dgm:pt>
    <dgm:pt modelId="{AE08AD9E-C1B1-417F-B55C-DCCEC1491D91}" type="pres">
      <dgm:prSet presAssocID="{4B3DC280-8F18-40F5-8F11-86FEB4057FFF}" presName="linearFlow" presStyleCnt="0">
        <dgm:presLayoutVars>
          <dgm:dir/>
          <dgm:resizeHandles val="exact"/>
        </dgm:presLayoutVars>
      </dgm:prSet>
      <dgm:spPr/>
    </dgm:pt>
    <dgm:pt modelId="{A35D5C13-2435-44A5-AEB9-0CA64A05F194}" type="pres">
      <dgm:prSet presAssocID="{A0A99FFF-DBCA-43E8-BEEA-3D99931F932A}" presName="composite" presStyleCnt="0"/>
      <dgm:spPr/>
    </dgm:pt>
    <dgm:pt modelId="{4780B7B7-C71D-472F-8C08-21D43A8F030B}" type="pres">
      <dgm:prSet presAssocID="{A0A99FFF-DBCA-43E8-BEEA-3D99931F932A}" presName="imgShp" presStyleLbl="fgImgPlace1" presStyleIdx="0" presStyleCnt="3" custLinFactNeighborX="1119" custLinFactNeighborY="-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CO"/>
        </a:p>
      </dgm:t>
    </dgm:pt>
    <dgm:pt modelId="{1A32DC46-CB42-4944-A3C7-E281B0F3AEC7}" type="pres">
      <dgm:prSet presAssocID="{A0A99FFF-DBCA-43E8-BEEA-3D99931F932A}" presName="txShp" presStyleLbl="node1" presStyleIdx="0" presStyleCnt="3" custLinFactNeighborX="375" custLinFactNeighborY="-1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574985-8049-4824-BE6D-4AA0C3FBF45C}" type="pres">
      <dgm:prSet presAssocID="{FCA14C35-B396-4FF5-B430-4418A68F3149}" presName="spacing" presStyleCnt="0"/>
      <dgm:spPr/>
    </dgm:pt>
    <dgm:pt modelId="{64906A91-2CD5-419D-B964-E5111BDFAE46}" type="pres">
      <dgm:prSet presAssocID="{912F4182-9225-495F-819D-8905EF7C2F8C}" presName="composite" presStyleCnt="0"/>
      <dgm:spPr/>
    </dgm:pt>
    <dgm:pt modelId="{5F65755D-41E6-4AB9-AC66-D70585574F12}" type="pres">
      <dgm:prSet presAssocID="{912F4182-9225-495F-819D-8905EF7C2F8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B0EE29-C02B-4626-8EF7-61DBDBD9354D}" type="pres">
      <dgm:prSet presAssocID="{912F4182-9225-495F-819D-8905EF7C2F8C}" presName="txShp" presStyleLbl="node1" presStyleIdx="1" presStyleCnt="3" custLinFactNeighborX="375" custLinFactNeighborY="-1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14D199-D322-4FFA-B73B-1F32550F652B}" type="pres">
      <dgm:prSet presAssocID="{4265A355-8EE5-431D-8599-4BE4635E8330}" presName="spacing" presStyleCnt="0"/>
      <dgm:spPr/>
    </dgm:pt>
    <dgm:pt modelId="{6C127157-43E5-4B2E-87F3-5DF4FA6100AB}" type="pres">
      <dgm:prSet presAssocID="{1F4D7DE7-BD30-4E9C-ABF5-21D1FFD31079}" presName="composite" presStyleCnt="0"/>
      <dgm:spPr/>
    </dgm:pt>
    <dgm:pt modelId="{658D843A-232A-4AED-B9E5-042DB1227541}" type="pres">
      <dgm:prSet presAssocID="{1F4D7DE7-BD30-4E9C-ABF5-21D1FFD3107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36D8A79-3395-4CAF-8B9B-EEFC24A6EC3A}" type="pres">
      <dgm:prSet presAssocID="{1F4D7DE7-BD30-4E9C-ABF5-21D1FFD31079}" presName="txShp" presStyleLbl="node1" presStyleIdx="2" presStyleCnt="3" custLinFactNeighborX="375" custLinFactNeighborY="-1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09372E1-7613-474D-8C67-12F02A1E395D}" type="presOf" srcId="{4B3DC280-8F18-40F5-8F11-86FEB4057FFF}" destId="{AE08AD9E-C1B1-417F-B55C-DCCEC1491D91}" srcOrd="0" destOrd="0" presId="urn:microsoft.com/office/officeart/2005/8/layout/vList3"/>
    <dgm:cxn modelId="{5A9911D5-8A18-4062-A2E8-65A5178175E7}" srcId="{4B3DC280-8F18-40F5-8F11-86FEB4057FFF}" destId="{A0A99FFF-DBCA-43E8-BEEA-3D99931F932A}" srcOrd="0" destOrd="0" parTransId="{B08E1D6E-2A56-421F-B774-80AC91B4B77F}" sibTransId="{FCA14C35-B396-4FF5-B430-4418A68F3149}"/>
    <dgm:cxn modelId="{A16EC895-E8B8-4535-91C1-14CA4CEDE6B2}" srcId="{4B3DC280-8F18-40F5-8F11-86FEB4057FFF}" destId="{1F4D7DE7-BD30-4E9C-ABF5-21D1FFD31079}" srcOrd="2" destOrd="0" parTransId="{597E64A1-D0B9-49AE-A03A-CCF468EFF82D}" sibTransId="{69E8528B-68F2-4217-9F05-AA69B94C1512}"/>
    <dgm:cxn modelId="{44A0840E-0F81-401C-9BDA-67659647C2B0}" type="presOf" srcId="{A0A99FFF-DBCA-43E8-BEEA-3D99931F932A}" destId="{1A32DC46-CB42-4944-A3C7-E281B0F3AEC7}" srcOrd="0" destOrd="0" presId="urn:microsoft.com/office/officeart/2005/8/layout/vList3"/>
    <dgm:cxn modelId="{781C995F-90B9-41C9-8D95-350E853FA810}" type="presOf" srcId="{1F4D7DE7-BD30-4E9C-ABF5-21D1FFD31079}" destId="{036D8A79-3395-4CAF-8B9B-EEFC24A6EC3A}" srcOrd="0" destOrd="0" presId="urn:microsoft.com/office/officeart/2005/8/layout/vList3"/>
    <dgm:cxn modelId="{A15A1983-BE1E-4D7D-A7C5-12F7750A7321}" type="presOf" srcId="{912F4182-9225-495F-819D-8905EF7C2F8C}" destId="{F2B0EE29-C02B-4626-8EF7-61DBDBD9354D}" srcOrd="0" destOrd="0" presId="urn:microsoft.com/office/officeart/2005/8/layout/vList3"/>
    <dgm:cxn modelId="{E60D35B4-2BB7-4416-95E6-2A9AEE2A6D8E}" srcId="{4B3DC280-8F18-40F5-8F11-86FEB4057FFF}" destId="{912F4182-9225-495F-819D-8905EF7C2F8C}" srcOrd="1" destOrd="0" parTransId="{A2F2D27B-E0BC-4EBC-898C-BC6735380E25}" sibTransId="{4265A355-8EE5-431D-8599-4BE4635E8330}"/>
    <dgm:cxn modelId="{BC036502-63E4-4FD7-AE3D-0E4BA1D6BAA6}" type="presParOf" srcId="{AE08AD9E-C1B1-417F-B55C-DCCEC1491D91}" destId="{A35D5C13-2435-44A5-AEB9-0CA64A05F194}" srcOrd="0" destOrd="0" presId="urn:microsoft.com/office/officeart/2005/8/layout/vList3"/>
    <dgm:cxn modelId="{7826EFBD-FE7E-4D14-81FE-A6B82A1171DA}" type="presParOf" srcId="{A35D5C13-2435-44A5-AEB9-0CA64A05F194}" destId="{4780B7B7-C71D-472F-8C08-21D43A8F030B}" srcOrd="0" destOrd="0" presId="urn:microsoft.com/office/officeart/2005/8/layout/vList3"/>
    <dgm:cxn modelId="{2026FFE6-C846-4B81-ACD9-7E760B4F24A8}" type="presParOf" srcId="{A35D5C13-2435-44A5-AEB9-0CA64A05F194}" destId="{1A32DC46-CB42-4944-A3C7-E281B0F3AEC7}" srcOrd="1" destOrd="0" presId="urn:microsoft.com/office/officeart/2005/8/layout/vList3"/>
    <dgm:cxn modelId="{1D4065C1-5926-4449-9CB8-35761509254C}" type="presParOf" srcId="{AE08AD9E-C1B1-417F-B55C-DCCEC1491D91}" destId="{75574985-8049-4824-BE6D-4AA0C3FBF45C}" srcOrd="1" destOrd="0" presId="urn:microsoft.com/office/officeart/2005/8/layout/vList3"/>
    <dgm:cxn modelId="{F8DFBB30-67E8-4634-B485-D5A7E44CF9C7}" type="presParOf" srcId="{AE08AD9E-C1B1-417F-B55C-DCCEC1491D91}" destId="{64906A91-2CD5-419D-B964-E5111BDFAE46}" srcOrd="2" destOrd="0" presId="urn:microsoft.com/office/officeart/2005/8/layout/vList3"/>
    <dgm:cxn modelId="{7764B02B-FAF1-4100-A9BD-D449566A2E45}" type="presParOf" srcId="{64906A91-2CD5-419D-B964-E5111BDFAE46}" destId="{5F65755D-41E6-4AB9-AC66-D70585574F12}" srcOrd="0" destOrd="0" presId="urn:microsoft.com/office/officeart/2005/8/layout/vList3"/>
    <dgm:cxn modelId="{C0A28BC7-75EA-4614-8015-A2B547B835D6}" type="presParOf" srcId="{64906A91-2CD5-419D-B964-E5111BDFAE46}" destId="{F2B0EE29-C02B-4626-8EF7-61DBDBD9354D}" srcOrd="1" destOrd="0" presId="urn:microsoft.com/office/officeart/2005/8/layout/vList3"/>
    <dgm:cxn modelId="{6770EB5E-42C4-40CF-825A-BADBF157B4A8}" type="presParOf" srcId="{AE08AD9E-C1B1-417F-B55C-DCCEC1491D91}" destId="{F514D199-D322-4FFA-B73B-1F32550F652B}" srcOrd="3" destOrd="0" presId="urn:microsoft.com/office/officeart/2005/8/layout/vList3"/>
    <dgm:cxn modelId="{19E76BB5-A79A-4BCA-A835-B56FB72B3592}" type="presParOf" srcId="{AE08AD9E-C1B1-417F-B55C-DCCEC1491D91}" destId="{6C127157-43E5-4B2E-87F3-5DF4FA6100AB}" srcOrd="4" destOrd="0" presId="urn:microsoft.com/office/officeart/2005/8/layout/vList3"/>
    <dgm:cxn modelId="{34BF88B8-0890-4C07-AC22-C035B4A08DFF}" type="presParOf" srcId="{6C127157-43E5-4B2E-87F3-5DF4FA6100AB}" destId="{658D843A-232A-4AED-B9E5-042DB1227541}" srcOrd="0" destOrd="0" presId="urn:microsoft.com/office/officeart/2005/8/layout/vList3"/>
    <dgm:cxn modelId="{DE036668-645A-4D65-A759-9002720FA4D9}" type="presParOf" srcId="{6C127157-43E5-4B2E-87F3-5DF4FA6100AB}" destId="{036D8A79-3395-4CAF-8B9B-EEFC24A6E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08ADD6-BC6C-46E3-9AE8-544E4B83FD2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DC49E86-07AF-4596-9C2E-72D3F0F25B9D}">
      <dgm:prSet phldrT="[Texto]"/>
      <dgm:spPr/>
      <dgm:t>
        <a:bodyPr/>
        <a:lstStyle/>
        <a:p>
          <a:r>
            <a:rPr lang="es-CO" dirty="0" smtClean="0"/>
            <a:t>“Infraestructura”: instalaciones físicas o de sistemas que directa o indirectamente permiten proveer servicios al público en general</a:t>
          </a:r>
          <a:endParaRPr lang="es-CO" dirty="0"/>
        </a:p>
      </dgm:t>
    </dgm:pt>
    <dgm:pt modelId="{80BC8155-5202-4E55-931D-52205B0ACEA1}" type="parTrans" cxnId="{C21A1176-38F7-4ADE-B878-60F541CEE257}">
      <dgm:prSet/>
      <dgm:spPr/>
      <dgm:t>
        <a:bodyPr/>
        <a:lstStyle/>
        <a:p>
          <a:endParaRPr lang="es-CO"/>
        </a:p>
      </dgm:t>
    </dgm:pt>
    <dgm:pt modelId="{365DB34D-2896-42C5-A0CE-CC0550E93CE6}" type="sibTrans" cxnId="{C21A1176-38F7-4ADE-B878-60F541CEE257}">
      <dgm:prSet/>
      <dgm:spPr/>
      <dgm:t>
        <a:bodyPr/>
        <a:lstStyle/>
        <a:p>
          <a:endParaRPr lang="es-CO"/>
        </a:p>
      </dgm:t>
    </dgm:pt>
    <dgm:pt modelId="{6270506E-05B7-4A1A-AE92-F7BECEDB3B14}">
      <dgm:prSet phldrT="[Texto]"/>
      <dgm:spPr/>
      <dgm:t>
        <a:bodyPr/>
        <a:lstStyle/>
        <a:p>
          <a:r>
            <a:rPr lang="es-CO" dirty="0" smtClean="0"/>
            <a:t>Provisión de infraestructura (noción UNICTRAL de “proyecto de infraestructura”)</a:t>
          </a:r>
        </a:p>
        <a:p>
          <a:r>
            <a:rPr lang="es-CO" dirty="0" smtClean="0"/>
            <a:t>Nueva: Diseño, construcción, modernización, </a:t>
          </a:r>
          <a:r>
            <a:rPr lang="es-CO" b="1" u="sng" dirty="0" smtClean="0"/>
            <a:t>operación</a:t>
          </a:r>
          <a:r>
            <a:rPr lang="es-CO" dirty="0" smtClean="0"/>
            <a:t>, ó, </a:t>
          </a:r>
        </a:p>
        <a:p>
          <a:r>
            <a:rPr lang="es-CO" dirty="0" smtClean="0"/>
            <a:t>Antigua: Rehabilitación, modernización, expansión </a:t>
          </a:r>
          <a:r>
            <a:rPr lang="es-CO" b="1" u="sng" dirty="0" smtClean="0"/>
            <a:t>y operación</a:t>
          </a:r>
          <a:r>
            <a:rPr lang="es-CO" dirty="0" smtClean="0"/>
            <a:t>).</a:t>
          </a:r>
        </a:p>
        <a:p>
          <a:endParaRPr lang="es-CO" dirty="0"/>
        </a:p>
      </dgm:t>
    </dgm:pt>
    <dgm:pt modelId="{6BF3064E-CAC1-499B-B644-6D34FA5F04A5}" type="sibTrans" cxnId="{B25181C5-8C70-452E-A714-9C280145B878}">
      <dgm:prSet/>
      <dgm:spPr/>
      <dgm:t>
        <a:bodyPr/>
        <a:lstStyle/>
        <a:p>
          <a:endParaRPr lang="es-CO"/>
        </a:p>
      </dgm:t>
    </dgm:pt>
    <dgm:pt modelId="{DACA4CB8-2096-4306-BA3F-6C93109AB572}" type="parTrans" cxnId="{B25181C5-8C70-452E-A714-9C280145B878}">
      <dgm:prSet/>
      <dgm:spPr/>
      <dgm:t>
        <a:bodyPr/>
        <a:lstStyle/>
        <a:p>
          <a:endParaRPr lang="es-CO"/>
        </a:p>
      </dgm:t>
    </dgm:pt>
    <dgm:pt modelId="{B20CA069-5AA1-4999-AA94-176F4CEBFD9F}" type="pres">
      <dgm:prSet presAssocID="{5D08ADD6-BC6C-46E3-9AE8-544E4B83FD28}" presName="linearFlow" presStyleCnt="0">
        <dgm:presLayoutVars>
          <dgm:dir/>
          <dgm:resizeHandles val="exact"/>
        </dgm:presLayoutVars>
      </dgm:prSet>
      <dgm:spPr/>
    </dgm:pt>
    <dgm:pt modelId="{7C886727-3D9E-4EBB-B0FA-E1C7CF0FAEE4}" type="pres">
      <dgm:prSet presAssocID="{ADC49E86-07AF-4596-9C2E-72D3F0F25B9D}" presName="composite" presStyleCnt="0"/>
      <dgm:spPr/>
    </dgm:pt>
    <dgm:pt modelId="{FBF2779E-3762-45BC-A326-76D30DC7E1D3}" type="pres">
      <dgm:prSet presAssocID="{ADC49E86-07AF-4596-9C2E-72D3F0F25B9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5D169AB-A530-4518-A150-DC4EA50DE226}" type="pres">
      <dgm:prSet presAssocID="{ADC49E86-07AF-4596-9C2E-72D3F0F25B9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773E3C-3F84-423E-9FB5-5D7E19F49DCB}" type="pres">
      <dgm:prSet presAssocID="{365DB34D-2896-42C5-A0CE-CC0550E93CE6}" presName="spacing" presStyleCnt="0"/>
      <dgm:spPr/>
    </dgm:pt>
    <dgm:pt modelId="{730863E4-DE8E-4BE0-9776-1AB5856DCEA1}" type="pres">
      <dgm:prSet presAssocID="{6270506E-05B7-4A1A-AE92-F7BECEDB3B14}" presName="composite" presStyleCnt="0"/>
      <dgm:spPr/>
    </dgm:pt>
    <dgm:pt modelId="{93D8926E-D437-429A-8E3F-032307DA3A85}" type="pres">
      <dgm:prSet presAssocID="{6270506E-05B7-4A1A-AE92-F7BECEDB3B14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C2E5DFC-CD4C-42F8-B5E6-190C14F49481}" type="pres">
      <dgm:prSet presAssocID="{6270506E-05B7-4A1A-AE92-F7BECEDB3B1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5181C5-8C70-452E-A714-9C280145B878}" srcId="{5D08ADD6-BC6C-46E3-9AE8-544E4B83FD28}" destId="{6270506E-05B7-4A1A-AE92-F7BECEDB3B14}" srcOrd="1" destOrd="0" parTransId="{DACA4CB8-2096-4306-BA3F-6C93109AB572}" sibTransId="{6BF3064E-CAC1-499B-B644-6D34FA5F04A5}"/>
    <dgm:cxn modelId="{488D09DA-D1E8-4ED0-B4FD-3EDEB42041AC}" type="presOf" srcId="{5D08ADD6-BC6C-46E3-9AE8-544E4B83FD28}" destId="{B20CA069-5AA1-4999-AA94-176F4CEBFD9F}" srcOrd="0" destOrd="0" presId="urn:microsoft.com/office/officeart/2005/8/layout/vList3"/>
    <dgm:cxn modelId="{C21A1176-38F7-4ADE-B878-60F541CEE257}" srcId="{5D08ADD6-BC6C-46E3-9AE8-544E4B83FD28}" destId="{ADC49E86-07AF-4596-9C2E-72D3F0F25B9D}" srcOrd="0" destOrd="0" parTransId="{80BC8155-5202-4E55-931D-52205B0ACEA1}" sibTransId="{365DB34D-2896-42C5-A0CE-CC0550E93CE6}"/>
    <dgm:cxn modelId="{EB4C8299-8D96-4394-A4F5-663D9A8FD3FD}" type="presOf" srcId="{ADC49E86-07AF-4596-9C2E-72D3F0F25B9D}" destId="{35D169AB-A530-4518-A150-DC4EA50DE226}" srcOrd="0" destOrd="0" presId="urn:microsoft.com/office/officeart/2005/8/layout/vList3"/>
    <dgm:cxn modelId="{FAC7200D-091E-44AB-A92B-D3542B6B26E5}" type="presOf" srcId="{6270506E-05B7-4A1A-AE92-F7BECEDB3B14}" destId="{EC2E5DFC-CD4C-42F8-B5E6-190C14F49481}" srcOrd="0" destOrd="0" presId="urn:microsoft.com/office/officeart/2005/8/layout/vList3"/>
    <dgm:cxn modelId="{E12F6BF2-FD8A-49BD-A82F-1E66BC995E23}" type="presParOf" srcId="{B20CA069-5AA1-4999-AA94-176F4CEBFD9F}" destId="{7C886727-3D9E-4EBB-B0FA-E1C7CF0FAEE4}" srcOrd="0" destOrd="0" presId="urn:microsoft.com/office/officeart/2005/8/layout/vList3"/>
    <dgm:cxn modelId="{DFD0F0F5-9E4E-4085-8109-62E84B4307D7}" type="presParOf" srcId="{7C886727-3D9E-4EBB-B0FA-E1C7CF0FAEE4}" destId="{FBF2779E-3762-45BC-A326-76D30DC7E1D3}" srcOrd="0" destOrd="0" presId="urn:microsoft.com/office/officeart/2005/8/layout/vList3"/>
    <dgm:cxn modelId="{6C12904F-CA6A-4611-85EB-1B25657CEA88}" type="presParOf" srcId="{7C886727-3D9E-4EBB-B0FA-E1C7CF0FAEE4}" destId="{35D169AB-A530-4518-A150-DC4EA50DE226}" srcOrd="1" destOrd="0" presId="urn:microsoft.com/office/officeart/2005/8/layout/vList3"/>
    <dgm:cxn modelId="{C0B56017-6351-4390-9E87-3D32AAA15E09}" type="presParOf" srcId="{B20CA069-5AA1-4999-AA94-176F4CEBFD9F}" destId="{08773E3C-3F84-423E-9FB5-5D7E19F49DCB}" srcOrd="1" destOrd="0" presId="urn:microsoft.com/office/officeart/2005/8/layout/vList3"/>
    <dgm:cxn modelId="{7C66F604-4D11-4FB9-BA93-82A7B7AE36C1}" type="presParOf" srcId="{B20CA069-5AA1-4999-AA94-176F4CEBFD9F}" destId="{730863E4-DE8E-4BE0-9776-1AB5856DCEA1}" srcOrd="2" destOrd="0" presId="urn:microsoft.com/office/officeart/2005/8/layout/vList3"/>
    <dgm:cxn modelId="{F1547FEE-B32E-4CDE-BBDF-504EBE374D01}" type="presParOf" srcId="{730863E4-DE8E-4BE0-9776-1AB5856DCEA1}" destId="{93D8926E-D437-429A-8E3F-032307DA3A85}" srcOrd="0" destOrd="0" presId="urn:microsoft.com/office/officeart/2005/8/layout/vList3"/>
    <dgm:cxn modelId="{9090B990-6320-4D67-9C65-2E4E45ACE834}" type="presParOf" srcId="{730863E4-DE8E-4BE0-9776-1AB5856DCEA1}" destId="{EC2E5DFC-CD4C-42F8-B5E6-190C14F494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856DE3-B628-421B-8FF6-F097E80F28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38C363-8A7B-4DB6-97B9-5769BCE47CB4}">
      <dgm:prSet/>
      <dgm:spPr/>
      <dgm:t>
        <a:bodyPr/>
        <a:lstStyle/>
        <a:p>
          <a:pPr algn="just" rtl="0"/>
          <a:r>
            <a:rPr lang="es-CO" dirty="0" smtClean="0"/>
            <a:t>Ley Modelo: Precisar</a:t>
          </a:r>
        </a:p>
        <a:p>
          <a:pPr algn="just"/>
          <a:r>
            <a:rPr lang="es-CO" dirty="0" smtClean="0"/>
            <a:t>- Autoridades que  pueden realizar los contratos de concesión</a:t>
          </a:r>
        </a:p>
        <a:p>
          <a:pPr algn="just"/>
          <a:r>
            <a:rPr lang="es-CO" dirty="0" smtClean="0"/>
            <a:t>- Autoridades con potestades regulatorias</a:t>
          </a:r>
        </a:p>
      </dgm:t>
    </dgm:pt>
    <dgm:pt modelId="{A308AB40-C455-4319-AF25-A05E57F2454E}" type="parTrans" cxnId="{E60B3BB0-8585-46FD-8F3C-74C9640DBAF3}">
      <dgm:prSet/>
      <dgm:spPr/>
      <dgm:t>
        <a:bodyPr/>
        <a:lstStyle/>
        <a:p>
          <a:endParaRPr lang="es-CO"/>
        </a:p>
      </dgm:t>
    </dgm:pt>
    <dgm:pt modelId="{86519AFF-6C7F-4119-AF9D-4A7D0C902360}" type="sibTrans" cxnId="{E60B3BB0-8585-46FD-8F3C-74C9640DBAF3}">
      <dgm:prSet/>
      <dgm:spPr/>
      <dgm:t>
        <a:bodyPr/>
        <a:lstStyle/>
        <a:p>
          <a:endParaRPr lang="es-CO"/>
        </a:p>
      </dgm:t>
    </dgm:pt>
    <dgm:pt modelId="{B2E003C2-BF84-49B1-B1C4-4EE48139CBF4}">
      <dgm:prSet custT="1"/>
      <dgm:spPr/>
      <dgm:t>
        <a:bodyPr/>
        <a:lstStyle/>
        <a:p>
          <a:pPr algn="just" rtl="0"/>
          <a:r>
            <a:rPr lang="es-CO" sz="1800" dirty="0" smtClean="0"/>
            <a:t>Caso Perú: </a:t>
          </a:r>
          <a:r>
            <a:rPr lang="es-CO" sz="1800" dirty="0" err="1" smtClean="0"/>
            <a:t>Proinversión</a:t>
          </a:r>
          <a:r>
            <a:rPr lang="es-CO" sz="1800" dirty="0" smtClean="0"/>
            <a:t>.</a:t>
          </a:r>
        </a:p>
        <a:p>
          <a:pPr algn="just" rtl="0"/>
          <a:endParaRPr lang="es-CO" sz="1800" dirty="0" smtClean="0"/>
        </a:p>
        <a:p>
          <a:pPr algn="just" rtl="0"/>
          <a:r>
            <a:rPr lang="es-CO" sz="1800" dirty="0" smtClean="0"/>
            <a:t>Niveles:</a:t>
          </a:r>
        </a:p>
        <a:p>
          <a:pPr algn="just" rtl="0"/>
          <a:r>
            <a:rPr lang="es-CO" sz="1800" dirty="0" smtClean="0"/>
            <a:t>- Nacional</a:t>
          </a:r>
        </a:p>
        <a:p>
          <a:pPr algn="just" rtl="0"/>
          <a:r>
            <a:rPr lang="es-CO" sz="1800" dirty="0" smtClean="0"/>
            <a:t>- </a:t>
          </a:r>
          <a:r>
            <a:rPr lang="es-CO" sz="1800" dirty="0" err="1" smtClean="0"/>
            <a:t>Subnacional</a:t>
          </a:r>
          <a:endParaRPr lang="es-CO" sz="1800" dirty="0"/>
        </a:p>
      </dgm:t>
    </dgm:pt>
    <dgm:pt modelId="{866B4D25-EA5A-4483-AC07-CEF237732DE1}" type="parTrans" cxnId="{D8079DB4-814A-4B6D-BE14-38297B5B9676}">
      <dgm:prSet/>
      <dgm:spPr/>
      <dgm:t>
        <a:bodyPr/>
        <a:lstStyle/>
        <a:p>
          <a:endParaRPr lang="es-CO"/>
        </a:p>
      </dgm:t>
    </dgm:pt>
    <dgm:pt modelId="{CEFA2FC0-E15D-4538-835F-89303B82EC16}" type="sibTrans" cxnId="{D8079DB4-814A-4B6D-BE14-38297B5B9676}">
      <dgm:prSet/>
      <dgm:spPr/>
      <dgm:t>
        <a:bodyPr/>
        <a:lstStyle/>
        <a:p>
          <a:endParaRPr lang="es-CO"/>
        </a:p>
      </dgm:t>
    </dgm:pt>
    <dgm:pt modelId="{D7010C9B-1979-44ED-A60B-A641F40B6AAF}" type="pres">
      <dgm:prSet presAssocID="{F8856DE3-B628-421B-8FF6-F097E80F2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9838C9-DC7D-45C7-9F47-E83E0E6B887A}" type="pres">
      <dgm:prSet presAssocID="{F8856DE3-B628-421B-8FF6-F097E80F28A4}" presName="fgShape" presStyleLbl="fgShp" presStyleIdx="0" presStyleCnt="1"/>
      <dgm:spPr/>
    </dgm:pt>
    <dgm:pt modelId="{9BB074CB-917E-4072-8878-756B4A9E9D83}" type="pres">
      <dgm:prSet presAssocID="{F8856DE3-B628-421B-8FF6-F097E80F28A4}" presName="linComp" presStyleCnt="0"/>
      <dgm:spPr/>
    </dgm:pt>
    <dgm:pt modelId="{91CC6DBD-85CB-4BDD-A6DF-522F202658FB}" type="pres">
      <dgm:prSet presAssocID="{7538C363-8A7B-4DB6-97B9-5769BCE47CB4}" presName="compNode" presStyleCnt="0"/>
      <dgm:spPr/>
    </dgm:pt>
    <dgm:pt modelId="{E25F4B35-400C-4401-A1AA-EC5B6870AFF6}" type="pres">
      <dgm:prSet presAssocID="{7538C363-8A7B-4DB6-97B9-5769BCE47CB4}" presName="bkgdShape" presStyleLbl="node1" presStyleIdx="0" presStyleCnt="2" custLinFactNeighborX="-9335"/>
      <dgm:spPr/>
      <dgm:t>
        <a:bodyPr/>
        <a:lstStyle/>
        <a:p>
          <a:endParaRPr lang="es-CO"/>
        </a:p>
      </dgm:t>
    </dgm:pt>
    <dgm:pt modelId="{817E9252-9993-49D0-B723-A35A04F4CA58}" type="pres">
      <dgm:prSet presAssocID="{7538C363-8A7B-4DB6-97B9-5769BCE47CB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B65A1-8733-4D8D-B772-7AB4730A8FFC}" type="pres">
      <dgm:prSet presAssocID="{7538C363-8A7B-4DB6-97B9-5769BCE47CB4}" presName="invisiNode" presStyleLbl="node1" presStyleIdx="0" presStyleCnt="2"/>
      <dgm:spPr/>
    </dgm:pt>
    <dgm:pt modelId="{BFA4E085-03DF-494E-A42D-57AC8CAB57B3}" type="pres">
      <dgm:prSet presAssocID="{7538C363-8A7B-4DB6-97B9-5769BCE47CB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A84C4E5-8E94-4FF1-8511-E2AF1FFCD049}" type="pres">
      <dgm:prSet presAssocID="{86519AFF-6C7F-4119-AF9D-4A7D0C90236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53F01DD-E03D-4E65-B8DD-3A6D01C745C5}" type="pres">
      <dgm:prSet presAssocID="{B2E003C2-BF84-49B1-B1C4-4EE48139CBF4}" presName="compNode" presStyleCnt="0"/>
      <dgm:spPr/>
    </dgm:pt>
    <dgm:pt modelId="{ACB926B7-FEA7-4CDC-9E39-DE0FCB0C23B3}" type="pres">
      <dgm:prSet presAssocID="{B2E003C2-BF84-49B1-B1C4-4EE48139CBF4}" presName="bkgdShape" presStyleLbl="node1" presStyleIdx="1" presStyleCnt="2"/>
      <dgm:spPr/>
      <dgm:t>
        <a:bodyPr/>
        <a:lstStyle/>
        <a:p>
          <a:endParaRPr lang="es-CO"/>
        </a:p>
      </dgm:t>
    </dgm:pt>
    <dgm:pt modelId="{D75A56B6-C19B-44B6-A27F-EB936F21EE9A}" type="pres">
      <dgm:prSet presAssocID="{B2E003C2-BF84-49B1-B1C4-4EE48139CBF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EFFA1D-C152-4AF6-8B9C-20C3A6CD20E6}" type="pres">
      <dgm:prSet presAssocID="{B2E003C2-BF84-49B1-B1C4-4EE48139CBF4}" presName="invisiNode" presStyleLbl="node1" presStyleIdx="1" presStyleCnt="2"/>
      <dgm:spPr/>
    </dgm:pt>
    <dgm:pt modelId="{EA184A40-F833-440B-B738-85205FC3B11D}" type="pres">
      <dgm:prSet presAssocID="{B2E003C2-BF84-49B1-B1C4-4EE48139CBF4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D8079DB4-814A-4B6D-BE14-38297B5B9676}" srcId="{F8856DE3-B628-421B-8FF6-F097E80F28A4}" destId="{B2E003C2-BF84-49B1-B1C4-4EE48139CBF4}" srcOrd="1" destOrd="0" parTransId="{866B4D25-EA5A-4483-AC07-CEF237732DE1}" sibTransId="{CEFA2FC0-E15D-4538-835F-89303B82EC16}"/>
    <dgm:cxn modelId="{4D8B7511-B9F3-4713-95E5-50F6B20DA182}" type="presOf" srcId="{7538C363-8A7B-4DB6-97B9-5769BCE47CB4}" destId="{E25F4B35-400C-4401-A1AA-EC5B6870AFF6}" srcOrd="0" destOrd="0" presId="urn:microsoft.com/office/officeart/2005/8/layout/hList7"/>
    <dgm:cxn modelId="{E60B3BB0-8585-46FD-8F3C-74C9640DBAF3}" srcId="{F8856DE3-B628-421B-8FF6-F097E80F28A4}" destId="{7538C363-8A7B-4DB6-97B9-5769BCE47CB4}" srcOrd="0" destOrd="0" parTransId="{A308AB40-C455-4319-AF25-A05E57F2454E}" sibTransId="{86519AFF-6C7F-4119-AF9D-4A7D0C902360}"/>
    <dgm:cxn modelId="{221BABBF-B318-4ADD-8A07-8D583F19B376}" type="presOf" srcId="{86519AFF-6C7F-4119-AF9D-4A7D0C902360}" destId="{DA84C4E5-8E94-4FF1-8511-E2AF1FFCD049}" srcOrd="0" destOrd="0" presId="urn:microsoft.com/office/officeart/2005/8/layout/hList7"/>
    <dgm:cxn modelId="{C60DF26F-AB2A-4A4B-B7C8-442D0E604CF1}" type="presOf" srcId="{B2E003C2-BF84-49B1-B1C4-4EE48139CBF4}" destId="{D75A56B6-C19B-44B6-A27F-EB936F21EE9A}" srcOrd="1" destOrd="0" presId="urn:microsoft.com/office/officeart/2005/8/layout/hList7"/>
    <dgm:cxn modelId="{50C3A93E-68E8-48C0-91C6-CBCE72D0C1DC}" type="presOf" srcId="{7538C363-8A7B-4DB6-97B9-5769BCE47CB4}" destId="{817E9252-9993-49D0-B723-A35A04F4CA58}" srcOrd="1" destOrd="0" presId="urn:microsoft.com/office/officeart/2005/8/layout/hList7"/>
    <dgm:cxn modelId="{3F8995A1-5387-4ACB-BD06-BA1592AB09AB}" type="presOf" srcId="{B2E003C2-BF84-49B1-B1C4-4EE48139CBF4}" destId="{ACB926B7-FEA7-4CDC-9E39-DE0FCB0C23B3}" srcOrd="0" destOrd="0" presId="urn:microsoft.com/office/officeart/2005/8/layout/hList7"/>
    <dgm:cxn modelId="{1FF44968-69AA-40D4-ACEB-1A65991ECB40}" type="presOf" srcId="{F8856DE3-B628-421B-8FF6-F097E80F28A4}" destId="{D7010C9B-1979-44ED-A60B-A641F40B6AAF}" srcOrd="0" destOrd="0" presId="urn:microsoft.com/office/officeart/2005/8/layout/hList7"/>
    <dgm:cxn modelId="{6C44FA70-91ED-471B-BCEB-32527F9327A0}" type="presParOf" srcId="{D7010C9B-1979-44ED-A60B-A641F40B6AAF}" destId="{239838C9-DC7D-45C7-9F47-E83E0E6B887A}" srcOrd="0" destOrd="0" presId="urn:microsoft.com/office/officeart/2005/8/layout/hList7"/>
    <dgm:cxn modelId="{E3639EC6-4E21-47A5-A723-E7A8990DBB64}" type="presParOf" srcId="{D7010C9B-1979-44ED-A60B-A641F40B6AAF}" destId="{9BB074CB-917E-4072-8878-756B4A9E9D83}" srcOrd="1" destOrd="0" presId="urn:microsoft.com/office/officeart/2005/8/layout/hList7"/>
    <dgm:cxn modelId="{0F0508B6-560F-48BA-B6D8-2F534849CEB9}" type="presParOf" srcId="{9BB074CB-917E-4072-8878-756B4A9E9D83}" destId="{91CC6DBD-85CB-4BDD-A6DF-522F202658FB}" srcOrd="0" destOrd="0" presId="urn:microsoft.com/office/officeart/2005/8/layout/hList7"/>
    <dgm:cxn modelId="{86767BD9-DBF7-432E-9178-B290C1B27FB0}" type="presParOf" srcId="{91CC6DBD-85CB-4BDD-A6DF-522F202658FB}" destId="{E25F4B35-400C-4401-A1AA-EC5B6870AFF6}" srcOrd="0" destOrd="0" presId="urn:microsoft.com/office/officeart/2005/8/layout/hList7"/>
    <dgm:cxn modelId="{065DE1D8-5625-4D12-984A-6B0A5CD48CB2}" type="presParOf" srcId="{91CC6DBD-85CB-4BDD-A6DF-522F202658FB}" destId="{817E9252-9993-49D0-B723-A35A04F4CA58}" srcOrd="1" destOrd="0" presId="urn:microsoft.com/office/officeart/2005/8/layout/hList7"/>
    <dgm:cxn modelId="{3E20B9EE-E42B-49EB-95C9-4DA46CAA5B3D}" type="presParOf" srcId="{91CC6DBD-85CB-4BDD-A6DF-522F202658FB}" destId="{0E1B65A1-8733-4D8D-B772-7AB4730A8FFC}" srcOrd="2" destOrd="0" presId="urn:microsoft.com/office/officeart/2005/8/layout/hList7"/>
    <dgm:cxn modelId="{99C3F228-36AD-453D-AAB3-D6557014425C}" type="presParOf" srcId="{91CC6DBD-85CB-4BDD-A6DF-522F202658FB}" destId="{BFA4E085-03DF-494E-A42D-57AC8CAB57B3}" srcOrd="3" destOrd="0" presId="urn:microsoft.com/office/officeart/2005/8/layout/hList7"/>
    <dgm:cxn modelId="{BD17C10A-8CA9-4C2F-A901-C723A2C58B5F}" type="presParOf" srcId="{9BB074CB-917E-4072-8878-756B4A9E9D83}" destId="{DA84C4E5-8E94-4FF1-8511-E2AF1FFCD049}" srcOrd="1" destOrd="0" presId="urn:microsoft.com/office/officeart/2005/8/layout/hList7"/>
    <dgm:cxn modelId="{6458A05B-6FAE-4AE6-965F-D37DCB6D78FC}" type="presParOf" srcId="{9BB074CB-917E-4072-8878-756B4A9E9D83}" destId="{953F01DD-E03D-4E65-B8DD-3A6D01C745C5}" srcOrd="2" destOrd="0" presId="urn:microsoft.com/office/officeart/2005/8/layout/hList7"/>
    <dgm:cxn modelId="{FAEA4A47-73C2-45DD-A946-9B87437E0205}" type="presParOf" srcId="{953F01DD-E03D-4E65-B8DD-3A6D01C745C5}" destId="{ACB926B7-FEA7-4CDC-9E39-DE0FCB0C23B3}" srcOrd="0" destOrd="0" presId="urn:microsoft.com/office/officeart/2005/8/layout/hList7"/>
    <dgm:cxn modelId="{096B0D2B-F7D8-4DA2-973F-B62AE3C9BFD1}" type="presParOf" srcId="{953F01DD-E03D-4E65-B8DD-3A6D01C745C5}" destId="{D75A56B6-C19B-44B6-A27F-EB936F21EE9A}" srcOrd="1" destOrd="0" presId="urn:microsoft.com/office/officeart/2005/8/layout/hList7"/>
    <dgm:cxn modelId="{82B29690-B37B-4BD4-AD0E-B02888ACF4BB}" type="presParOf" srcId="{953F01DD-E03D-4E65-B8DD-3A6D01C745C5}" destId="{E4EFFA1D-C152-4AF6-8B9C-20C3A6CD20E6}" srcOrd="2" destOrd="0" presId="urn:microsoft.com/office/officeart/2005/8/layout/hList7"/>
    <dgm:cxn modelId="{E44683A9-CE74-4EC5-AE15-3D7BC1C8188C}" type="presParOf" srcId="{953F01DD-E03D-4E65-B8DD-3A6D01C745C5}" destId="{EA184A40-F833-440B-B738-85205FC3B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856DE3-B628-421B-8FF6-F097E80F28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38C363-8A7B-4DB6-97B9-5769BCE47CB4}">
      <dgm:prSet custT="1"/>
      <dgm:spPr/>
      <dgm:t>
        <a:bodyPr/>
        <a:lstStyle/>
        <a:p>
          <a:pPr algn="just"/>
          <a:endParaRPr lang="es-CO" sz="1100" dirty="0" smtClean="0"/>
        </a:p>
        <a:p>
          <a:pPr algn="just"/>
          <a:endParaRPr lang="es-CO" sz="1100" dirty="0" smtClean="0"/>
        </a:p>
        <a:p>
          <a:pPr algn="just"/>
          <a:r>
            <a:rPr lang="es-CO" sz="2000" dirty="0" smtClean="0"/>
            <a:t>Con recursos públicos</a:t>
          </a:r>
        </a:p>
        <a:p>
          <a:pPr algn="just"/>
          <a:r>
            <a:rPr lang="es-CO" sz="2000" dirty="0" smtClean="0"/>
            <a:t>- Límites de cuantía</a:t>
          </a:r>
        </a:p>
        <a:p>
          <a:pPr algn="just"/>
          <a:r>
            <a:rPr lang="es-CO" sz="2000" dirty="0" smtClean="0"/>
            <a:t>- Autorizaciones especiales </a:t>
          </a:r>
        </a:p>
        <a:p>
          <a:pPr algn="just"/>
          <a:endParaRPr lang="es-CO" sz="2000" dirty="0" smtClean="0"/>
        </a:p>
        <a:p>
          <a:pPr algn="just"/>
          <a:endParaRPr lang="es-CO" sz="1100" dirty="0" smtClean="0"/>
        </a:p>
      </dgm:t>
    </dgm:pt>
    <dgm:pt modelId="{A308AB40-C455-4319-AF25-A05E57F2454E}" type="parTrans" cxnId="{E60B3BB0-8585-46FD-8F3C-74C9640DBAF3}">
      <dgm:prSet/>
      <dgm:spPr/>
      <dgm:t>
        <a:bodyPr/>
        <a:lstStyle/>
        <a:p>
          <a:endParaRPr lang="es-CO"/>
        </a:p>
      </dgm:t>
    </dgm:pt>
    <dgm:pt modelId="{86519AFF-6C7F-4119-AF9D-4A7D0C902360}" type="sibTrans" cxnId="{E60B3BB0-8585-46FD-8F3C-74C9640DBAF3}">
      <dgm:prSet/>
      <dgm:spPr/>
      <dgm:t>
        <a:bodyPr/>
        <a:lstStyle/>
        <a:p>
          <a:endParaRPr lang="es-CO"/>
        </a:p>
      </dgm:t>
    </dgm:pt>
    <dgm:pt modelId="{B2E003C2-BF84-49B1-B1C4-4EE48139CBF4}">
      <dgm:prSet custT="1"/>
      <dgm:spPr/>
      <dgm:t>
        <a:bodyPr/>
        <a:lstStyle/>
        <a:p>
          <a:pPr algn="ctr" rtl="0"/>
          <a:endParaRPr lang="es-CO" sz="2000" dirty="0" smtClean="0"/>
        </a:p>
        <a:p>
          <a:pPr algn="ctr"/>
          <a:r>
            <a:rPr lang="es-CO" sz="2000" dirty="0" smtClean="0"/>
            <a:t>Sin recursos públicos</a:t>
          </a:r>
          <a:endParaRPr lang="es-CO" sz="2000" dirty="0"/>
        </a:p>
      </dgm:t>
    </dgm:pt>
    <dgm:pt modelId="{866B4D25-EA5A-4483-AC07-CEF237732DE1}" type="parTrans" cxnId="{D8079DB4-814A-4B6D-BE14-38297B5B9676}">
      <dgm:prSet/>
      <dgm:spPr/>
      <dgm:t>
        <a:bodyPr/>
        <a:lstStyle/>
        <a:p>
          <a:endParaRPr lang="es-CO"/>
        </a:p>
      </dgm:t>
    </dgm:pt>
    <dgm:pt modelId="{CEFA2FC0-E15D-4538-835F-89303B82EC16}" type="sibTrans" cxnId="{D8079DB4-814A-4B6D-BE14-38297B5B9676}">
      <dgm:prSet/>
      <dgm:spPr/>
      <dgm:t>
        <a:bodyPr/>
        <a:lstStyle/>
        <a:p>
          <a:endParaRPr lang="es-CO"/>
        </a:p>
      </dgm:t>
    </dgm:pt>
    <dgm:pt modelId="{D7010C9B-1979-44ED-A60B-A641F40B6AAF}" type="pres">
      <dgm:prSet presAssocID="{F8856DE3-B628-421B-8FF6-F097E80F2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9838C9-DC7D-45C7-9F47-E83E0E6B887A}" type="pres">
      <dgm:prSet presAssocID="{F8856DE3-B628-421B-8FF6-F097E80F28A4}" presName="fgShape" presStyleLbl="fgShp" presStyleIdx="0" presStyleCnt="1"/>
      <dgm:spPr/>
    </dgm:pt>
    <dgm:pt modelId="{9BB074CB-917E-4072-8878-756B4A9E9D83}" type="pres">
      <dgm:prSet presAssocID="{F8856DE3-B628-421B-8FF6-F097E80F28A4}" presName="linComp" presStyleCnt="0"/>
      <dgm:spPr/>
    </dgm:pt>
    <dgm:pt modelId="{91CC6DBD-85CB-4BDD-A6DF-522F202658FB}" type="pres">
      <dgm:prSet presAssocID="{7538C363-8A7B-4DB6-97B9-5769BCE47CB4}" presName="compNode" presStyleCnt="0"/>
      <dgm:spPr/>
    </dgm:pt>
    <dgm:pt modelId="{E25F4B35-400C-4401-A1AA-EC5B6870AFF6}" type="pres">
      <dgm:prSet presAssocID="{7538C363-8A7B-4DB6-97B9-5769BCE47CB4}" presName="bkgdShape" presStyleLbl="node1" presStyleIdx="0" presStyleCnt="2" custLinFactNeighborX="-42753"/>
      <dgm:spPr/>
      <dgm:t>
        <a:bodyPr/>
        <a:lstStyle/>
        <a:p>
          <a:endParaRPr lang="es-CO"/>
        </a:p>
      </dgm:t>
    </dgm:pt>
    <dgm:pt modelId="{817E9252-9993-49D0-B723-A35A04F4CA58}" type="pres">
      <dgm:prSet presAssocID="{7538C363-8A7B-4DB6-97B9-5769BCE47CB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1B65A1-8733-4D8D-B772-7AB4730A8FFC}" type="pres">
      <dgm:prSet presAssocID="{7538C363-8A7B-4DB6-97B9-5769BCE47CB4}" presName="invisiNode" presStyleLbl="node1" presStyleIdx="0" presStyleCnt="2"/>
      <dgm:spPr/>
    </dgm:pt>
    <dgm:pt modelId="{BFA4E085-03DF-494E-A42D-57AC8CAB57B3}" type="pres">
      <dgm:prSet presAssocID="{7538C363-8A7B-4DB6-97B9-5769BCE47CB4}" presName="imagNode" presStyleLbl="fgImgPlace1" presStyleIdx="0" presStyleCnt="2" custLinFactNeighborY="14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A84C4E5-8E94-4FF1-8511-E2AF1FFCD049}" type="pres">
      <dgm:prSet presAssocID="{86519AFF-6C7F-4119-AF9D-4A7D0C90236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53F01DD-E03D-4E65-B8DD-3A6D01C745C5}" type="pres">
      <dgm:prSet presAssocID="{B2E003C2-BF84-49B1-B1C4-4EE48139CBF4}" presName="compNode" presStyleCnt="0"/>
      <dgm:spPr/>
    </dgm:pt>
    <dgm:pt modelId="{ACB926B7-FEA7-4CDC-9E39-DE0FCB0C23B3}" type="pres">
      <dgm:prSet presAssocID="{B2E003C2-BF84-49B1-B1C4-4EE48139CBF4}" presName="bkgdShape" presStyleLbl="node1" presStyleIdx="1" presStyleCnt="2"/>
      <dgm:spPr/>
      <dgm:t>
        <a:bodyPr/>
        <a:lstStyle/>
        <a:p>
          <a:endParaRPr lang="es-CO"/>
        </a:p>
      </dgm:t>
    </dgm:pt>
    <dgm:pt modelId="{D75A56B6-C19B-44B6-A27F-EB936F21EE9A}" type="pres">
      <dgm:prSet presAssocID="{B2E003C2-BF84-49B1-B1C4-4EE48139CBF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EFFA1D-C152-4AF6-8B9C-20C3A6CD20E6}" type="pres">
      <dgm:prSet presAssocID="{B2E003C2-BF84-49B1-B1C4-4EE48139CBF4}" presName="invisiNode" presStyleLbl="node1" presStyleIdx="1" presStyleCnt="2"/>
      <dgm:spPr/>
    </dgm:pt>
    <dgm:pt modelId="{EA184A40-F833-440B-B738-85205FC3B11D}" type="pres">
      <dgm:prSet presAssocID="{B2E003C2-BF84-49B1-B1C4-4EE48139CBF4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BC1B8B50-4ABC-4FEA-B19E-3235DE7B1638}" type="presOf" srcId="{B2E003C2-BF84-49B1-B1C4-4EE48139CBF4}" destId="{ACB926B7-FEA7-4CDC-9E39-DE0FCB0C23B3}" srcOrd="0" destOrd="0" presId="urn:microsoft.com/office/officeart/2005/8/layout/hList7"/>
    <dgm:cxn modelId="{D8079DB4-814A-4B6D-BE14-38297B5B9676}" srcId="{F8856DE3-B628-421B-8FF6-F097E80F28A4}" destId="{B2E003C2-BF84-49B1-B1C4-4EE48139CBF4}" srcOrd="1" destOrd="0" parTransId="{866B4D25-EA5A-4483-AC07-CEF237732DE1}" sibTransId="{CEFA2FC0-E15D-4538-835F-89303B82EC16}"/>
    <dgm:cxn modelId="{82E18E2E-0421-4555-B595-302571B2BCE2}" type="presOf" srcId="{86519AFF-6C7F-4119-AF9D-4A7D0C902360}" destId="{DA84C4E5-8E94-4FF1-8511-E2AF1FFCD049}" srcOrd="0" destOrd="0" presId="urn:microsoft.com/office/officeart/2005/8/layout/hList7"/>
    <dgm:cxn modelId="{E60B3BB0-8585-46FD-8F3C-74C9640DBAF3}" srcId="{F8856DE3-B628-421B-8FF6-F097E80F28A4}" destId="{7538C363-8A7B-4DB6-97B9-5769BCE47CB4}" srcOrd="0" destOrd="0" parTransId="{A308AB40-C455-4319-AF25-A05E57F2454E}" sibTransId="{86519AFF-6C7F-4119-AF9D-4A7D0C902360}"/>
    <dgm:cxn modelId="{D4CE632B-0519-441B-A798-1D3E6D09F4D0}" type="presOf" srcId="{7538C363-8A7B-4DB6-97B9-5769BCE47CB4}" destId="{817E9252-9993-49D0-B723-A35A04F4CA58}" srcOrd="1" destOrd="0" presId="urn:microsoft.com/office/officeart/2005/8/layout/hList7"/>
    <dgm:cxn modelId="{8FD337C5-5223-402E-80EC-A97249FDC058}" type="presOf" srcId="{7538C363-8A7B-4DB6-97B9-5769BCE47CB4}" destId="{E25F4B35-400C-4401-A1AA-EC5B6870AFF6}" srcOrd="0" destOrd="0" presId="urn:microsoft.com/office/officeart/2005/8/layout/hList7"/>
    <dgm:cxn modelId="{E21436DA-F8C2-4790-B173-0D90F22DC3A4}" type="presOf" srcId="{B2E003C2-BF84-49B1-B1C4-4EE48139CBF4}" destId="{D75A56B6-C19B-44B6-A27F-EB936F21EE9A}" srcOrd="1" destOrd="0" presId="urn:microsoft.com/office/officeart/2005/8/layout/hList7"/>
    <dgm:cxn modelId="{C3A515F1-FE61-4E54-87E5-1B3F4E6C5F5C}" type="presOf" srcId="{F8856DE3-B628-421B-8FF6-F097E80F28A4}" destId="{D7010C9B-1979-44ED-A60B-A641F40B6AAF}" srcOrd="0" destOrd="0" presId="urn:microsoft.com/office/officeart/2005/8/layout/hList7"/>
    <dgm:cxn modelId="{FBD3A7C6-0798-489D-BBE0-9B8B0467CC3E}" type="presParOf" srcId="{D7010C9B-1979-44ED-A60B-A641F40B6AAF}" destId="{239838C9-DC7D-45C7-9F47-E83E0E6B887A}" srcOrd="0" destOrd="0" presId="urn:microsoft.com/office/officeart/2005/8/layout/hList7"/>
    <dgm:cxn modelId="{7CCB8010-E5D6-438F-9F43-15946D07293A}" type="presParOf" srcId="{D7010C9B-1979-44ED-A60B-A641F40B6AAF}" destId="{9BB074CB-917E-4072-8878-756B4A9E9D83}" srcOrd="1" destOrd="0" presId="urn:microsoft.com/office/officeart/2005/8/layout/hList7"/>
    <dgm:cxn modelId="{B1C0F2E3-E6BC-4DD8-AEFA-B3497B3DA065}" type="presParOf" srcId="{9BB074CB-917E-4072-8878-756B4A9E9D83}" destId="{91CC6DBD-85CB-4BDD-A6DF-522F202658FB}" srcOrd="0" destOrd="0" presId="urn:microsoft.com/office/officeart/2005/8/layout/hList7"/>
    <dgm:cxn modelId="{A7C4C5E9-EA6B-4774-B2F5-7A59A3E9F9CC}" type="presParOf" srcId="{91CC6DBD-85CB-4BDD-A6DF-522F202658FB}" destId="{E25F4B35-400C-4401-A1AA-EC5B6870AFF6}" srcOrd="0" destOrd="0" presId="urn:microsoft.com/office/officeart/2005/8/layout/hList7"/>
    <dgm:cxn modelId="{61584664-BF21-41F5-8D52-B265128FE1F8}" type="presParOf" srcId="{91CC6DBD-85CB-4BDD-A6DF-522F202658FB}" destId="{817E9252-9993-49D0-B723-A35A04F4CA58}" srcOrd="1" destOrd="0" presId="urn:microsoft.com/office/officeart/2005/8/layout/hList7"/>
    <dgm:cxn modelId="{4CE22808-75AF-4772-A330-F9BF3A370468}" type="presParOf" srcId="{91CC6DBD-85CB-4BDD-A6DF-522F202658FB}" destId="{0E1B65A1-8733-4D8D-B772-7AB4730A8FFC}" srcOrd="2" destOrd="0" presId="urn:microsoft.com/office/officeart/2005/8/layout/hList7"/>
    <dgm:cxn modelId="{7174573D-000D-493E-AE68-6D506392D6AD}" type="presParOf" srcId="{91CC6DBD-85CB-4BDD-A6DF-522F202658FB}" destId="{BFA4E085-03DF-494E-A42D-57AC8CAB57B3}" srcOrd="3" destOrd="0" presId="urn:microsoft.com/office/officeart/2005/8/layout/hList7"/>
    <dgm:cxn modelId="{6054BE79-8FD3-4711-A1E7-1D5357A8C606}" type="presParOf" srcId="{9BB074CB-917E-4072-8878-756B4A9E9D83}" destId="{DA84C4E5-8E94-4FF1-8511-E2AF1FFCD049}" srcOrd="1" destOrd="0" presId="urn:microsoft.com/office/officeart/2005/8/layout/hList7"/>
    <dgm:cxn modelId="{5CA5124A-1420-47F3-8EE0-4C316ADB1E90}" type="presParOf" srcId="{9BB074CB-917E-4072-8878-756B4A9E9D83}" destId="{953F01DD-E03D-4E65-B8DD-3A6D01C745C5}" srcOrd="2" destOrd="0" presId="urn:microsoft.com/office/officeart/2005/8/layout/hList7"/>
    <dgm:cxn modelId="{6ED2D50B-750F-42B3-8EF2-D8AA10EF9977}" type="presParOf" srcId="{953F01DD-E03D-4E65-B8DD-3A6D01C745C5}" destId="{ACB926B7-FEA7-4CDC-9E39-DE0FCB0C23B3}" srcOrd="0" destOrd="0" presId="urn:microsoft.com/office/officeart/2005/8/layout/hList7"/>
    <dgm:cxn modelId="{B9F8BB48-8493-4CA1-8644-324639CD5A00}" type="presParOf" srcId="{953F01DD-E03D-4E65-B8DD-3A6D01C745C5}" destId="{D75A56B6-C19B-44B6-A27F-EB936F21EE9A}" srcOrd="1" destOrd="0" presId="urn:microsoft.com/office/officeart/2005/8/layout/hList7"/>
    <dgm:cxn modelId="{8A5935A6-5184-49F6-A6AD-C9F7CA6B7170}" type="presParOf" srcId="{953F01DD-E03D-4E65-B8DD-3A6D01C745C5}" destId="{E4EFFA1D-C152-4AF6-8B9C-20C3A6CD20E6}" srcOrd="2" destOrd="0" presId="urn:microsoft.com/office/officeart/2005/8/layout/hList7"/>
    <dgm:cxn modelId="{27884F6A-10B6-4C8A-949D-4E1B218C7DB2}" type="presParOf" srcId="{953F01DD-E03D-4E65-B8DD-3A6D01C745C5}" destId="{EA184A40-F833-440B-B738-85205FC3B1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169AB-A530-4518-A150-DC4EA50DE226}">
      <dsp:nvSpPr>
        <dsp:cNvPr id="0" name=""/>
        <dsp:cNvSpPr/>
      </dsp:nvSpPr>
      <dsp:spPr>
        <a:xfrm rot="10800000">
          <a:off x="1569611" y="348"/>
          <a:ext cx="5472684" cy="764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3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Vinculación de capital privado</a:t>
          </a:r>
          <a:endParaRPr lang="es-CO" sz="1800" kern="1200" dirty="0"/>
        </a:p>
      </dsp:txBody>
      <dsp:txXfrm rot="10800000">
        <a:off x="1760764" y="348"/>
        <a:ext cx="5281531" cy="764613"/>
      </dsp:txXfrm>
    </dsp:sp>
    <dsp:sp modelId="{FBF2779E-3762-45BC-A326-76D30DC7E1D3}">
      <dsp:nvSpPr>
        <dsp:cNvPr id="0" name=""/>
        <dsp:cNvSpPr/>
      </dsp:nvSpPr>
      <dsp:spPr>
        <a:xfrm>
          <a:off x="1187304" y="348"/>
          <a:ext cx="764613" cy="7646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E5DFC-CD4C-42F8-B5E6-190C14F49481}">
      <dsp:nvSpPr>
        <dsp:cNvPr id="0" name=""/>
        <dsp:cNvSpPr/>
      </dsp:nvSpPr>
      <dsp:spPr>
        <a:xfrm rot="10800000">
          <a:off x="1532999" y="1006493"/>
          <a:ext cx="5472684" cy="764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3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De largo plazo</a:t>
          </a:r>
          <a:endParaRPr lang="es-CO" sz="1800" kern="1200" dirty="0"/>
        </a:p>
      </dsp:txBody>
      <dsp:txXfrm rot="10800000">
        <a:off x="1724152" y="1006493"/>
        <a:ext cx="5281531" cy="764613"/>
      </dsp:txXfrm>
    </dsp:sp>
    <dsp:sp modelId="{93D8926E-D437-429A-8E3F-032307DA3A85}">
      <dsp:nvSpPr>
        <dsp:cNvPr id="0" name=""/>
        <dsp:cNvSpPr/>
      </dsp:nvSpPr>
      <dsp:spPr>
        <a:xfrm>
          <a:off x="1187304" y="993204"/>
          <a:ext cx="764613" cy="7646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51785-D961-4882-BB1A-6E542CED36E8}">
      <dsp:nvSpPr>
        <dsp:cNvPr id="0" name=""/>
        <dsp:cNvSpPr/>
      </dsp:nvSpPr>
      <dsp:spPr>
        <a:xfrm rot="10800000">
          <a:off x="1588984" y="1986060"/>
          <a:ext cx="5446852" cy="1149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3" tIns="68580" rIns="128016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Propósito: 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provisión de infraestructura; o, 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prestación de un servicio público 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Innovación tecnológica </a:t>
          </a:r>
          <a:endParaRPr lang="es-CO" sz="1400" kern="1200" dirty="0"/>
        </a:p>
      </dsp:txBody>
      <dsp:txXfrm rot="10800000">
        <a:off x="1876291" y="1986060"/>
        <a:ext cx="5159545" cy="1149229"/>
      </dsp:txXfrm>
    </dsp:sp>
    <dsp:sp modelId="{62CB60E2-DCDB-45D5-B62C-D0F4141389F0}">
      <dsp:nvSpPr>
        <dsp:cNvPr id="0" name=""/>
        <dsp:cNvSpPr/>
      </dsp:nvSpPr>
      <dsp:spPr>
        <a:xfrm>
          <a:off x="1193762" y="2178368"/>
          <a:ext cx="764613" cy="7646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F2E49-4CA7-4B7E-B0D8-DA089F7943AA}">
      <dsp:nvSpPr>
        <dsp:cNvPr id="0" name=""/>
        <dsp:cNvSpPr/>
      </dsp:nvSpPr>
      <dsp:spPr>
        <a:xfrm rot="10800000">
          <a:off x="1580939" y="3363532"/>
          <a:ext cx="5457579" cy="11620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17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Vehículo CONTRACTUAL: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CONTRATO DE CONCESIÓN VRS. OTRAS FIGURAS (Licencia, formas asociativas, </a:t>
          </a:r>
          <a:r>
            <a:rPr lang="es-CO" sz="1700" kern="1200" dirty="0" err="1" smtClean="0"/>
            <a:t>etc</a:t>
          </a:r>
          <a:r>
            <a:rPr lang="es-CO" sz="1700" kern="1200" dirty="0" smtClean="0"/>
            <a:t>)</a:t>
          </a:r>
          <a:endParaRPr lang="es-CO" sz="1700" kern="1200" dirty="0"/>
        </a:p>
      </dsp:txBody>
      <dsp:txXfrm rot="10800000">
        <a:off x="1871459" y="3363532"/>
        <a:ext cx="5167059" cy="1162082"/>
      </dsp:txXfrm>
    </dsp:sp>
    <dsp:sp modelId="{697D1699-A792-4995-BA19-1817613E03E8}">
      <dsp:nvSpPr>
        <dsp:cNvPr id="0" name=""/>
        <dsp:cNvSpPr/>
      </dsp:nvSpPr>
      <dsp:spPr>
        <a:xfrm>
          <a:off x="1191080" y="3562267"/>
          <a:ext cx="764613" cy="7646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6B0EC-A8AA-449A-9327-F3A76C035F98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28F2-44DD-48CB-BAB8-E9F0AEED2CB7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err="1" smtClean="0"/>
            <a:t>Prefactibiidad</a:t>
          </a:r>
          <a:endParaRPr lang="es-CO" sz="2400" kern="1200" dirty="0"/>
        </a:p>
      </dsp:txBody>
      <dsp:txXfrm>
        <a:off x="364315" y="238337"/>
        <a:ext cx="7802801" cy="476493"/>
      </dsp:txXfrm>
    </dsp:sp>
    <dsp:sp modelId="{D94005BE-CC43-492A-8801-1D6C3573334D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8C949-69E3-4E7F-87E2-D553EC2A33BA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Factibilidad</a:t>
          </a:r>
          <a:endParaRPr lang="es-CO" sz="2400" kern="1200" dirty="0"/>
        </a:p>
      </dsp:txBody>
      <dsp:txXfrm>
        <a:off x="756263" y="952986"/>
        <a:ext cx="7410853" cy="476493"/>
      </dsp:txXfrm>
    </dsp:sp>
    <dsp:sp modelId="{63057FA4-59D5-4A23-8ABF-4510C84E126E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D21D7-45D3-4613-BA3E-3296ED338542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Convocatoria pública</a:t>
          </a:r>
          <a:endParaRPr lang="es-CO" sz="2400" kern="1200" dirty="0"/>
        </a:p>
      </dsp:txBody>
      <dsp:txXfrm>
        <a:off x="935492" y="1667636"/>
        <a:ext cx="7231625" cy="476493"/>
      </dsp:txXfrm>
    </dsp:sp>
    <dsp:sp modelId="{6299264E-22C6-45D9-B4F8-7DC6DFECB517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DF5190-1D26-4AE8-B529-0D1F1FDB45EE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Incentivos al originador</a:t>
          </a:r>
        </a:p>
      </dsp:txBody>
      <dsp:txXfrm>
        <a:off x="935492" y="2381833"/>
        <a:ext cx="7231625" cy="476493"/>
      </dsp:txXfrm>
    </dsp:sp>
    <dsp:sp modelId="{A84B2F2A-C954-4239-B4C4-16228BCB27C4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657480-E941-4827-9D4D-24607A17E0B0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Calificación propuestas: (i) Menor uso posible de recursos públicos; (ii) Otros. </a:t>
          </a:r>
          <a:endParaRPr lang="es-CO" sz="1600" kern="1200" dirty="0"/>
        </a:p>
      </dsp:txBody>
      <dsp:txXfrm>
        <a:off x="756263" y="3096482"/>
        <a:ext cx="7410853" cy="476493"/>
      </dsp:txXfrm>
    </dsp:sp>
    <dsp:sp modelId="{3362881B-BF77-406F-B370-41B7BEC1E1E5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89B93-36A0-4140-8717-9D7792DDF6C8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Adjudicación</a:t>
          </a:r>
          <a:endParaRPr lang="es-CO" sz="2400" kern="1200" dirty="0"/>
        </a:p>
      </dsp:txBody>
      <dsp:txXfrm>
        <a:off x="364315" y="3811132"/>
        <a:ext cx="7802801" cy="476493"/>
      </dsp:txXfrm>
    </dsp:sp>
    <dsp:sp modelId="{1D735D69-E9C7-477E-A10A-DBBDA5578B3E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6B0EC-A8AA-449A-9327-F3A76C035F98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28F2-44DD-48CB-BAB8-E9F0AEED2CB7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err="1" smtClean="0"/>
            <a:t>Prefactibiidad</a:t>
          </a:r>
          <a:endParaRPr lang="es-CO" sz="2100" kern="1200" dirty="0"/>
        </a:p>
      </dsp:txBody>
      <dsp:txXfrm>
        <a:off x="364315" y="238337"/>
        <a:ext cx="7802801" cy="476493"/>
      </dsp:txXfrm>
    </dsp:sp>
    <dsp:sp modelId="{D94005BE-CC43-492A-8801-1D6C3573334D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8C949-69E3-4E7F-87E2-D553EC2A33BA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Factibilidad</a:t>
          </a:r>
          <a:endParaRPr lang="es-CO" sz="2100" kern="1200" dirty="0"/>
        </a:p>
      </dsp:txBody>
      <dsp:txXfrm>
        <a:off x="756263" y="952986"/>
        <a:ext cx="7410853" cy="476493"/>
      </dsp:txXfrm>
    </dsp:sp>
    <dsp:sp modelId="{63057FA4-59D5-4A23-8ABF-4510C84E126E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D21D7-45D3-4613-BA3E-3296ED338542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Negociación acuerdo de inversión</a:t>
          </a:r>
          <a:endParaRPr lang="es-CO" sz="2100" kern="1200" dirty="0"/>
        </a:p>
      </dsp:txBody>
      <dsp:txXfrm>
        <a:off x="935492" y="1667636"/>
        <a:ext cx="7231625" cy="476493"/>
      </dsp:txXfrm>
    </dsp:sp>
    <dsp:sp modelId="{6299264E-22C6-45D9-B4F8-7DC6DFECB517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DF5190-1D26-4AE8-B529-0D1F1FDB45EE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Invitación a manifestar interés para mejorar el acuerdo.</a:t>
          </a:r>
        </a:p>
      </dsp:txBody>
      <dsp:txXfrm>
        <a:off x="935492" y="2381833"/>
        <a:ext cx="7231625" cy="476493"/>
      </dsp:txXfrm>
    </dsp:sp>
    <dsp:sp modelId="{A84B2F2A-C954-4239-B4C4-16228BCB27C4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657480-E941-4827-9D4D-24607A17E0B0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Compra de estudios</a:t>
          </a:r>
          <a:endParaRPr lang="es-CO" sz="2100" kern="1200" dirty="0"/>
        </a:p>
      </dsp:txBody>
      <dsp:txXfrm>
        <a:off x="756263" y="3096482"/>
        <a:ext cx="7410853" cy="476493"/>
      </dsp:txXfrm>
    </dsp:sp>
    <dsp:sp modelId="{3362881B-BF77-406F-B370-41B7BEC1E1E5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89B93-36A0-4140-8717-9D7792DDF6C8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821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Adjudicación</a:t>
          </a:r>
          <a:endParaRPr lang="es-CO" sz="2100" kern="1200" dirty="0"/>
        </a:p>
      </dsp:txBody>
      <dsp:txXfrm>
        <a:off x="364315" y="3811132"/>
        <a:ext cx="7802801" cy="476493"/>
      </dsp:txXfrm>
    </dsp:sp>
    <dsp:sp modelId="{1D735D69-E9C7-477E-A10A-DBBDA5578B3E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4B35-400C-4401-A1AA-EC5B6870AFF6}">
      <dsp:nvSpPr>
        <dsp:cNvPr id="0" name=""/>
        <dsp:cNvSpPr/>
      </dsp:nvSpPr>
      <dsp:spPr>
        <a:xfrm>
          <a:off x="0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Por </a:t>
          </a:r>
          <a:r>
            <a:rPr lang="es-CO" sz="2000" kern="1200" dirty="0" smtClean="0"/>
            <a:t>cuenta y riesgo del </a:t>
          </a:r>
          <a:r>
            <a:rPr lang="es-CO" sz="2000" kern="1200" dirty="0" smtClean="0"/>
            <a:t>concesionario? </a:t>
          </a:r>
          <a:endParaRPr lang="es-CO" sz="2000" kern="1200" dirty="0" smtClean="0"/>
        </a:p>
      </dsp:txBody>
      <dsp:txXfrm>
        <a:off x="0" y="1810385"/>
        <a:ext cx="4050506" cy="1810385"/>
      </dsp:txXfrm>
    </dsp:sp>
    <dsp:sp modelId="{BFA4E085-03DF-494E-A42D-57AC8CAB57B3}">
      <dsp:nvSpPr>
        <dsp:cNvPr id="0" name=""/>
        <dsp:cNvSpPr/>
      </dsp:nvSpPr>
      <dsp:spPr>
        <a:xfrm>
          <a:off x="1275216" y="293049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26B7-FEA7-4CDC-9E39-DE0FCB0C23B3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Criterio de asignación: quien mejor pueda manejarlos…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 </a:t>
          </a:r>
          <a:endParaRPr lang="es-CO" sz="1800" kern="1200" dirty="0"/>
        </a:p>
      </dsp:txBody>
      <dsp:txXfrm>
        <a:off x="4175557" y="1810385"/>
        <a:ext cx="4050506" cy="1810385"/>
      </dsp:txXfrm>
    </dsp:sp>
    <dsp:sp modelId="{EA184A40-F833-440B-B738-85205FC3B11D}">
      <dsp:nvSpPr>
        <dsp:cNvPr id="0" name=""/>
        <dsp:cNvSpPr/>
      </dsp:nvSpPr>
      <dsp:spPr>
        <a:xfrm>
          <a:off x="544723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838C9-DC7D-45C7-9F47-E83E0E6B887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4B35-400C-4401-A1AA-EC5B6870AFF6}">
      <dsp:nvSpPr>
        <dsp:cNvPr id="0" name=""/>
        <dsp:cNvSpPr/>
      </dsp:nvSpPr>
      <dsp:spPr>
        <a:xfrm>
          <a:off x="0" y="0"/>
          <a:ext cx="3731533" cy="180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Niveles de </a:t>
          </a:r>
          <a:r>
            <a:rPr lang="es-CO" sz="2800" kern="1200" dirty="0" smtClean="0"/>
            <a:t>servicio 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rgbClr val="FF0000"/>
              </a:solidFill>
            </a:rPr>
            <a:t>Muy importante</a:t>
          </a:r>
          <a:endParaRPr lang="es-CO" sz="2800" kern="1200" dirty="0" smtClean="0">
            <a:solidFill>
              <a:srgbClr val="FF0000"/>
            </a:solidFill>
          </a:endParaRPr>
        </a:p>
      </dsp:txBody>
      <dsp:txXfrm>
        <a:off x="0" y="720079"/>
        <a:ext cx="3731533" cy="720079"/>
      </dsp:txXfrm>
    </dsp:sp>
    <dsp:sp modelId="{BFA4E085-03DF-494E-A42D-57AC8CAB57B3}">
      <dsp:nvSpPr>
        <dsp:cNvPr id="0" name=""/>
        <dsp:cNvSpPr/>
      </dsp:nvSpPr>
      <dsp:spPr>
        <a:xfrm>
          <a:off x="1569291" y="108011"/>
          <a:ext cx="599466" cy="5994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26B7-FEA7-4CDC-9E39-DE0FCB0C23B3}">
      <dsp:nvSpPr>
        <dsp:cNvPr id="0" name=""/>
        <dsp:cNvSpPr/>
      </dsp:nvSpPr>
      <dsp:spPr>
        <a:xfrm>
          <a:off x="3846736" y="0"/>
          <a:ext cx="3731533" cy="180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Límites de adición y prórroga</a:t>
          </a:r>
        </a:p>
      </dsp:txBody>
      <dsp:txXfrm>
        <a:off x="3846736" y="720079"/>
        <a:ext cx="3731533" cy="720079"/>
      </dsp:txXfrm>
    </dsp:sp>
    <dsp:sp modelId="{EA184A40-F833-440B-B738-85205FC3B11D}">
      <dsp:nvSpPr>
        <dsp:cNvPr id="0" name=""/>
        <dsp:cNvSpPr/>
      </dsp:nvSpPr>
      <dsp:spPr>
        <a:xfrm>
          <a:off x="5412770" y="108011"/>
          <a:ext cx="599466" cy="5994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838C9-DC7D-45C7-9F47-E83E0E6B887A}">
      <dsp:nvSpPr>
        <dsp:cNvPr id="0" name=""/>
        <dsp:cNvSpPr/>
      </dsp:nvSpPr>
      <dsp:spPr>
        <a:xfrm>
          <a:off x="132652" y="1530169"/>
          <a:ext cx="6975005" cy="27002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8B3B-0DFB-4FEA-8A45-ED45F41589B6}">
      <dsp:nvSpPr>
        <dsp:cNvPr id="0" name=""/>
        <dsp:cNvSpPr/>
      </dsp:nvSpPr>
      <dsp:spPr>
        <a:xfrm>
          <a:off x="1866" y="0"/>
          <a:ext cx="1956810" cy="197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Imposibilidad o no de inyectar recursos públicos en iniciativas SIN recursos públicos.</a:t>
          </a:r>
          <a:endParaRPr lang="es-CO" sz="1200" kern="1200" dirty="0"/>
        </a:p>
      </dsp:txBody>
      <dsp:txXfrm>
        <a:off x="1866" y="790307"/>
        <a:ext cx="1956810" cy="790307"/>
      </dsp:txXfrm>
    </dsp:sp>
    <dsp:sp modelId="{C0358C32-4127-4ABA-A001-1B51690BA278}">
      <dsp:nvSpPr>
        <dsp:cNvPr id="0" name=""/>
        <dsp:cNvSpPr/>
      </dsp:nvSpPr>
      <dsp:spPr>
        <a:xfrm>
          <a:off x="651306" y="118546"/>
          <a:ext cx="657930" cy="6579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18E02-6F81-46B6-BC17-3F7B3FB1FE05}">
      <dsp:nvSpPr>
        <dsp:cNvPr id="0" name=""/>
        <dsp:cNvSpPr/>
      </dsp:nvSpPr>
      <dsp:spPr>
        <a:xfrm>
          <a:off x="2004485" y="0"/>
          <a:ext cx="1956810" cy="197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Garantías</a:t>
          </a:r>
          <a:endParaRPr lang="es-CO" sz="1900" kern="1200" dirty="0"/>
        </a:p>
      </dsp:txBody>
      <dsp:txXfrm>
        <a:off x="2004485" y="790307"/>
        <a:ext cx="1956810" cy="790307"/>
      </dsp:txXfrm>
    </dsp:sp>
    <dsp:sp modelId="{FCD1C7F0-7AC1-415F-8932-D72E3F9B5C3B}">
      <dsp:nvSpPr>
        <dsp:cNvPr id="0" name=""/>
        <dsp:cNvSpPr/>
      </dsp:nvSpPr>
      <dsp:spPr>
        <a:xfrm>
          <a:off x="2666820" y="118546"/>
          <a:ext cx="657930" cy="6579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8A4F-BFF2-4A56-B59B-2EFF41EEDACC}">
      <dsp:nvSpPr>
        <dsp:cNvPr id="0" name=""/>
        <dsp:cNvSpPr/>
      </dsp:nvSpPr>
      <dsp:spPr>
        <a:xfrm>
          <a:off x="4032895" y="0"/>
          <a:ext cx="1956810" cy="197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SUPERVISIÓN</a:t>
          </a:r>
          <a:endParaRPr lang="es-CO" sz="1900" kern="1200" dirty="0"/>
        </a:p>
      </dsp:txBody>
      <dsp:txXfrm>
        <a:off x="4032895" y="790307"/>
        <a:ext cx="1956810" cy="790307"/>
      </dsp:txXfrm>
    </dsp:sp>
    <dsp:sp modelId="{6202030B-F3C8-4019-8923-E510F14954B3}">
      <dsp:nvSpPr>
        <dsp:cNvPr id="0" name=""/>
        <dsp:cNvSpPr/>
      </dsp:nvSpPr>
      <dsp:spPr>
        <a:xfrm>
          <a:off x="4682335" y="118546"/>
          <a:ext cx="657930" cy="6579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D972F-02E9-4D64-8F40-5CD8D5DC63FF}">
      <dsp:nvSpPr>
        <dsp:cNvPr id="0" name=""/>
        <dsp:cNvSpPr/>
      </dsp:nvSpPr>
      <dsp:spPr>
        <a:xfrm>
          <a:off x="6048410" y="0"/>
          <a:ext cx="1956810" cy="1975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Reparto de riesgo</a:t>
          </a:r>
          <a:endParaRPr lang="es-CO" sz="1900" kern="1200" dirty="0"/>
        </a:p>
      </dsp:txBody>
      <dsp:txXfrm>
        <a:off x="6048410" y="790307"/>
        <a:ext cx="1956810" cy="790307"/>
      </dsp:txXfrm>
    </dsp:sp>
    <dsp:sp modelId="{EA8DF57B-9364-4DF0-9027-E48DCF2ABEBA}">
      <dsp:nvSpPr>
        <dsp:cNvPr id="0" name=""/>
        <dsp:cNvSpPr/>
      </dsp:nvSpPr>
      <dsp:spPr>
        <a:xfrm>
          <a:off x="6697849" y="118546"/>
          <a:ext cx="657930" cy="65793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10335-FEDA-4678-93F3-4698250AEA31}">
      <dsp:nvSpPr>
        <dsp:cNvPr id="0" name=""/>
        <dsp:cNvSpPr/>
      </dsp:nvSpPr>
      <dsp:spPr>
        <a:xfrm>
          <a:off x="320283" y="1580614"/>
          <a:ext cx="7366520" cy="2963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5DFC-CD4C-42F8-B5E6-190C14F49481}">
      <dsp:nvSpPr>
        <dsp:cNvPr id="0" name=""/>
        <dsp:cNvSpPr/>
      </dsp:nvSpPr>
      <dsp:spPr>
        <a:xfrm rot="10800000">
          <a:off x="1701267" y="194168"/>
          <a:ext cx="5472684" cy="11019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981" tIns="83820" rIns="156464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	Legislación</a:t>
          </a:r>
          <a:endParaRPr lang="es-CO" sz="2200" kern="1200" dirty="0"/>
        </a:p>
      </dsp:txBody>
      <dsp:txXfrm rot="10800000">
        <a:off x="1976760" y="194168"/>
        <a:ext cx="5197191" cy="1101973"/>
      </dsp:txXfrm>
    </dsp:sp>
    <dsp:sp modelId="{93D8926E-D437-429A-8E3F-032307DA3A85}">
      <dsp:nvSpPr>
        <dsp:cNvPr id="0" name=""/>
        <dsp:cNvSpPr/>
      </dsp:nvSpPr>
      <dsp:spPr>
        <a:xfrm>
          <a:off x="93911" y="1323"/>
          <a:ext cx="1437688" cy="1437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51785-D961-4882-BB1A-6E542CED36E8}">
      <dsp:nvSpPr>
        <dsp:cNvPr id="0" name=""/>
        <dsp:cNvSpPr/>
      </dsp:nvSpPr>
      <dsp:spPr>
        <a:xfrm rot="10800000">
          <a:off x="1757253" y="2005680"/>
          <a:ext cx="5446852" cy="11626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981" tIns="83820" rIns="156464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	Institucionalidad</a:t>
          </a:r>
          <a:endParaRPr lang="es-CO" sz="2200" kern="1200" dirty="0"/>
        </a:p>
      </dsp:txBody>
      <dsp:txXfrm rot="10800000">
        <a:off x="2047921" y="2005680"/>
        <a:ext cx="5156184" cy="1162673"/>
      </dsp:txXfrm>
    </dsp:sp>
    <dsp:sp modelId="{62CB60E2-DCDB-45D5-B62C-D0F4141389F0}">
      <dsp:nvSpPr>
        <dsp:cNvPr id="0" name=""/>
        <dsp:cNvSpPr/>
      </dsp:nvSpPr>
      <dsp:spPr>
        <a:xfrm>
          <a:off x="196666" y="1857706"/>
          <a:ext cx="1437688" cy="1437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F2E49-4CA7-4B7E-B0D8-DA089F7943AA}">
      <dsp:nvSpPr>
        <dsp:cNvPr id="0" name=""/>
        <dsp:cNvSpPr/>
      </dsp:nvSpPr>
      <dsp:spPr>
        <a:xfrm rot="10800000">
          <a:off x="1749208" y="4011188"/>
          <a:ext cx="5457579" cy="8853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981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Entorno amigable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/>
        </a:p>
      </dsp:txBody>
      <dsp:txXfrm rot="10800000">
        <a:off x="1970547" y="4011188"/>
        <a:ext cx="5236240" cy="885357"/>
      </dsp:txXfrm>
    </dsp:sp>
    <dsp:sp modelId="{697D1699-A792-4995-BA19-1817613E03E8}">
      <dsp:nvSpPr>
        <dsp:cNvPr id="0" name=""/>
        <dsp:cNvSpPr/>
      </dsp:nvSpPr>
      <dsp:spPr>
        <a:xfrm>
          <a:off x="197923" y="3661240"/>
          <a:ext cx="1437688" cy="14376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6B0EC-A8AA-449A-9327-F3A76C035F98}">
      <dsp:nvSpPr>
        <dsp:cNvPr id="0" name=""/>
        <dsp:cNvSpPr/>
      </dsp:nvSpPr>
      <dsp:spPr>
        <a:xfrm>
          <a:off x="-5870695" y="-840114"/>
          <a:ext cx="6964703" cy="696470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F28F2-44DD-48CB-BAB8-E9F0AEED2CB7}">
      <dsp:nvSpPr>
        <dsp:cNvPr id="0" name=""/>
        <dsp:cNvSpPr/>
      </dsp:nvSpPr>
      <dsp:spPr>
        <a:xfrm>
          <a:off x="466201" y="55222"/>
          <a:ext cx="7598699" cy="108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Chile. Ley de Concesiones de 1991.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Brasil: “</a:t>
          </a:r>
          <a:r>
            <a:rPr lang="es-CO" sz="2400" kern="1200" dirty="0" err="1" smtClean="0"/>
            <a:t>Parcería</a:t>
          </a:r>
          <a:r>
            <a:rPr lang="es-CO" sz="2400" kern="1200" dirty="0" smtClean="0"/>
            <a:t> público-Privada”, Ley 11.079 de 2004</a:t>
          </a:r>
          <a:endParaRPr lang="es-CO" sz="2400" kern="1200" dirty="0"/>
        </a:p>
      </dsp:txBody>
      <dsp:txXfrm>
        <a:off x="466201" y="55222"/>
        <a:ext cx="7598699" cy="1089646"/>
      </dsp:txXfrm>
    </dsp:sp>
    <dsp:sp modelId="{D94005BE-CC43-492A-8801-1D6C3573334D}">
      <dsp:nvSpPr>
        <dsp:cNvPr id="0" name=""/>
        <dsp:cNvSpPr/>
      </dsp:nvSpPr>
      <dsp:spPr>
        <a:xfrm>
          <a:off x="54255" y="259593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8C949-69E3-4E7F-87E2-D553EC2A33BA}">
      <dsp:nvSpPr>
        <dsp:cNvPr id="0" name=""/>
        <dsp:cNvSpPr/>
      </dsp:nvSpPr>
      <dsp:spPr>
        <a:xfrm>
          <a:off x="842778" y="1144664"/>
          <a:ext cx="7293617" cy="54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Argentina. Asociación Público – Privada, D. 967/05</a:t>
          </a:r>
          <a:endParaRPr lang="es-CO" sz="2400" kern="1200" dirty="0"/>
        </a:p>
      </dsp:txBody>
      <dsp:txXfrm>
        <a:off x="842778" y="1144664"/>
        <a:ext cx="7293617" cy="544722"/>
      </dsp:txXfrm>
    </dsp:sp>
    <dsp:sp modelId="{63057FA4-59D5-4A23-8ABF-4510C84E126E}">
      <dsp:nvSpPr>
        <dsp:cNvPr id="0" name=""/>
        <dsp:cNvSpPr/>
      </dsp:nvSpPr>
      <dsp:spPr>
        <a:xfrm>
          <a:off x="502326" y="1076573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D21D7-45D3-4613-BA3E-3296ED338542}">
      <dsp:nvSpPr>
        <dsp:cNvPr id="0" name=""/>
        <dsp:cNvSpPr/>
      </dsp:nvSpPr>
      <dsp:spPr>
        <a:xfrm>
          <a:off x="1047669" y="1961644"/>
          <a:ext cx="7088725" cy="54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Perú. Asociación Público – Privada, D.1012/08 </a:t>
          </a:r>
          <a:endParaRPr lang="es-CO" sz="2400" kern="1200" dirty="0"/>
        </a:p>
      </dsp:txBody>
      <dsp:txXfrm>
        <a:off x="1047669" y="1961644"/>
        <a:ext cx="7088725" cy="544722"/>
      </dsp:txXfrm>
    </dsp:sp>
    <dsp:sp modelId="{6299264E-22C6-45D9-B4F8-7DC6DFECB517}">
      <dsp:nvSpPr>
        <dsp:cNvPr id="0" name=""/>
        <dsp:cNvSpPr/>
      </dsp:nvSpPr>
      <dsp:spPr>
        <a:xfrm>
          <a:off x="707218" y="1893554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DF5190-1D26-4AE8-B529-0D1F1FDB45EE}">
      <dsp:nvSpPr>
        <dsp:cNvPr id="0" name=""/>
        <dsp:cNvSpPr/>
      </dsp:nvSpPr>
      <dsp:spPr>
        <a:xfrm>
          <a:off x="1006697" y="2670644"/>
          <a:ext cx="7170670" cy="7596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Uruguay. Participación Público – Privada, Ley 18786/11</a:t>
          </a:r>
          <a:endParaRPr lang="es-CO" sz="2400" kern="1200" dirty="0" smtClean="0"/>
        </a:p>
      </dsp:txBody>
      <dsp:txXfrm>
        <a:off x="1006697" y="2670644"/>
        <a:ext cx="7170670" cy="759648"/>
      </dsp:txXfrm>
    </dsp:sp>
    <dsp:sp modelId="{A84B2F2A-C954-4239-B4C4-16228BCB27C4}">
      <dsp:nvSpPr>
        <dsp:cNvPr id="0" name=""/>
        <dsp:cNvSpPr/>
      </dsp:nvSpPr>
      <dsp:spPr>
        <a:xfrm>
          <a:off x="707218" y="2710016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657480-E941-4827-9D4D-24607A17E0B0}">
      <dsp:nvSpPr>
        <dsp:cNvPr id="0" name=""/>
        <dsp:cNvSpPr/>
      </dsp:nvSpPr>
      <dsp:spPr>
        <a:xfrm>
          <a:off x="842778" y="3595087"/>
          <a:ext cx="7293617" cy="54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kern="1200" dirty="0" smtClean="0"/>
            <a:t>Colombia. Ley 1508 de 2012</a:t>
          </a:r>
          <a:endParaRPr lang="es-CO" sz="2900" kern="1200" dirty="0"/>
        </a:p>
      </dsp:txBody>
      <dsp:txXfrm>
        <a:off x="842778" y="3595087"/>
        <a:ext cx="7293617" cy="544722"/>
      </dsp:txXfrm>
    </dsp:sp>
    <dsp:sp modelId="{3362881B-BF77-406F-B370-41B7BEC1E1E5}">
      <dsp:nvSpPr>
        <dsp:cNvPr id="0" name=""/>
        <dsp:cNvSpPr/>
      </dsp:nvSpPr>
      <dsp:spPr>
        <a:xfrm>
          <a:off x="502326" y="3526996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89B93-36A0-4140-8717-9D7792DDF6C8}">
      <dsp:nvSpPr>
        <dsp:cNvPr id="0" name=""/>
        <dsp:cNvSpPr/>
      </dsp:nvSpPr>
      <dsp:spPr>
        <a:xfrm>
          <a:off x="475375" y="4314548"/>
          <a:ext cx="7580351" cy="739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3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México. Ley de Asociaciones Público Privadas de 16 de enero de 2012</a:t>
          </a:r>
          <a:endParaRPr lang="es-CO" sz="2400" kern="1200" dirty="0"/>
        </a:p>
      </dsp:txBody>
      <dsp:txXfrm>
        <a:off x="475375" y="4314548"/>
        <a:ext cx="7580351" cy="739760"/>
      </dsp:txXfrm>
    </dsp:sp>
    <dsp:sp modelId="{1D735D69-E9C7-477E-A10A-DBBDA5578B3E}">
      <dsp:nvSpPr>
        <dsp:cNvPr id="0" name=""/>
        <dsp:cNvSpPr/>
      </dsp:nvSpPr>
      <dsp:spPr>
        <a:xfrm>
          <a:off x="54255" y="4343977"/>
          <a:ext cx="680903" cy="680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5D84-6BF1-4B32-A86E-053A9EEC1E65}">
      <dsp:nvSpPr>
        <dsp:cNvPr id="0" name=""/>
        <dsp:cNvSpPr/>
      </dsp:nvSpPr>
      <dsp:spPr>
        <a:xfrm>
          <a:off x="2468957" y="1529"/>
          <a:ext cx="3291685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err="1" smtClean="0"/>
            <a:t>PPPs</a:t>
          </a:r>
          <a:r>
            <a:rPr lang="es-CO" sz="2500" kern="1200" dirty="0" smtClean="0"/>
            <a:t> (UK)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Libro Verde 2004 UE</a:t>
          </a:r>
          <a:endParaRPr lang="es-CO" sz="2500" kern="1200" dirty="0"/>
        </a:p>
      </dsp:txBody>
      <dsp:txXfrm>
        <a:off x="2503265" y="35837"/>
        <a:ext cx="3223069" cy="1102735"/>
      </dsp:txXfrm>
    </dsp:sp>
    <dsp:sp modelId="{AEF87C3E-FC16-4ECF-B02C-2E4D4367A8DB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4594367" y="2139989"/>
        <a:ext cx="975885" cy="245983"/>
      </dsp:txXfrm>
    </dsp:sp>
    <dsp:sp modelId="{2ECA5EC2-5A7A-4E0B-B88B-AEFBA6FFB7C9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b="1" kern="1200" dirty="0" err="1" smtClean="0"/>
            <a:t>APPs</a:t>
          </a:r>
          <a:endParaRPr lang="es-CO" sz="2500" b="1" kern="1200" dirty="0"/>
        </a:p>
      </dsp:txBody>
      <dsp:txXfrm>
        <a:off x="4912776" y="3387390"/>
        <a:ext cx="2274087" cy="1102735"/>
      </dsp:txXfrm>
    </dsp:sp>
    <dsp:sp modelId="{758863A0-5C15-4D1E-B798-72D0BD301A8F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3626857" y="3815766"/>
        <a:ext cx="975885" cy="245983"/>
      </dsp:txXfrm>
    </dsp:sp>
    <dsp:sp modelId="{EE01924F-BA8A-4BE1-B3FE-704440C85541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Concesión</a:t>
          </a:r>
          <a:endParaRPr lang="es-CO" sz="2500" kern="1200" dirty="0"/>
        </a:p>
      </dsp:txBody>
      <dsp:txXfrm>
        <a:off x="1042736" y="3387390"/>
        <a:ext cx="2274087" cy="1102735"/>
      </dsp:txXfrm>
    </dsp:sp>
    <dsp:sp modelId="{CEEDCFE5-5FFE-47DA-BD48-CB1489859B62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659347" y="2139989"/>
        <a:ext cx="975885" cy="245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5D84-6BF1-4B32-A86E-053A9EEC1E65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Origen del proyecto: actividad de “interés público” que requiere K privado</a:t>
          </a:r>
          <a:endParaRPr lang="es-CO" sz="1400" kern="1200" dirty="0"/>
        </a:p>
      </dsp:txBody>
      <dsp:txXfrm>
        <a:off x="2977756" y="35837"/>
        <a:ext cx="2274087" cy="1102735"/>
      </dsp:txXfrm>
    </dsp:sp>
    <dsp:sp modelId="{AEF87C3E-FC16-4ECF-B02C-2E4D4367A8DB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4594367" y="2139989"/>
        <a:ext cx="975885" cy="245983"/>
      </dsp:txXfrm>
    </dsp:sp>
    <dsp:sp modelId="{2ECA5EC2-5A7A-4E0B-B88B-AEFBA6FFB7C9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Iniciativa </a:t>
          </a:r>
          <a:r>
            <a:rPr lang="es-CO" sz="1400" b="1" kern="1200" dirty="0" smtClean="0"/>
            <a:t>Privada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FF0000"/>
              </a:solidFill>
            </a:rPr>
            <a:t>NUEVO</a:t>
          </a:r>
          <a:endParaRPr lang="es-CO" sz="1400" b="1" kern="1200" dirty="0">
            <a:solidFill>
              <a:srgbClr val="FF0000"/>
            </a:solidFill>
          </a:endParaRPr>
        </a:p>
      </dsp:txBody>
      <dsp:txXfrm>
        <a:off x="4912776" y="3387390"/>
        <a:ext cx="2274087" cy="1102735"/>
      </dsp:txXfrm>
    </dsp:sp>
    <dsp:sp modelId="{758863A0-5C15-4D1E-B798-72D0BD301A8F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 rot="10800000">
        <a:off x="3626857" y="3815766"/>
        <a:ext cx="975885" cy="245983"/>
      </dsp:txXfrm>
    </dsp:sp>
    <dsp:sp modelId="{EE01924F-BA8A-4BE1-B3FE-704440C85541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Iniciativa </a:t>
          </a:r>
          <a:r>
            <a:rPr lang="es-CO" sz="1400" b="1" kern="1200" dirty="0" smtClean="0"/>
            <a:t>Pública: contrato “predispuesto”: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FF0000"/>
              </a:solidFill>
            </a:rPr>
            <a:t>Fortalecimiento: promoción y reparto de riesgos</a:t>
          </a:r>
          <a:endParaRPr lang="es-CO" sz="1400" kern="1200" dirty="0">
            <a:solidFill>
              <a:srgbClr val="FF0000"/>
            </a:solidFill>
          </a:endParaRPr>
        </a:p>
      </dsp:txBody>
      <dsp:txXfrm>
        <a:off x="1042736" y="3387390"/>
        <a:ext cx="2274087" cy="1102735"/>
      </dsp:txXfrm>
    </dsp:sp>
    <dsp:sp modelId="{CEEDCFE5-5FFE-47DA-BD48-CB1489859B62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/>
        </a:p>
      </dsp:txBody>
      <dsp:txXfrm>
        <a:off x="2659347" y="2139989"/>
        <a:ext cx="975885" cy="245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2DC46-CB42-4944-A3C7-E281B0F3AEC7}">
      <dsp:nvSpPr>
        <dsp:cNvPr id="0" name=""/>
        <dsp:cNvSpPr/>
      </dsp:nvSpPr>
      <dsp:spPr>
        <a:xfrm rot="10800000">
          <a:off x="1584098" y="0"/>
          <a:ext cx="5472684" cy="740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52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De “Iniciativa privada</a:t>
          </a:r>
          <a:r>
            <a:rPr lang="es-CO" sz="2400" kern="1200" dirty="0" smtClean="0"/>
            <a:t>” </a:t>
          </a:r>
          <a:r>
            <a:rPr lang="es-CO" sz="2400" kern="1200" dirty="0" smtClean="0">
              <a:solidFill>
                <a:srgbClr val="FF0000"/>
              </a:solidFill>
            </a:rPr>
            <a:t>NUEVO</a:t>
          </a:r>
          <a:r>
            <a:rPr lang="es-CO" sz="2400" kern="1200" dirty="0" smtClean="0"/>
            <a:t> </a:t>
          </a:r>
          <a:endParaRPr lang="es-CO" sz="2400" kern="1200" dirty="0" smtClean="0"/>
        </a:p>
      </dsp:txBody>
      <dsp:txXfrm rot="10800000">
        <a:off x="1769216" y="0"/>
        <a:ext cx="5287566" cy="740473"/>
      </dsp:txXfrm>
    </dsp:sp>
    <dsp:sp modelId="{4780B7B7-C71D-472F-8C08-21D43A8F030B}">
      <dsp:nvSpPr>
        <dsp:cNvPr id="0" name=""/>
        <dsp:cNvSpPr/>
      </dsp:nvSpPr>
      <dsp:spPr>
        <a:xfrm>
          <a:off x="1201625" y="0"/>
          <a:ext cx="740473" cy="7404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0EE29-C02B-4626-8EF7-61DBDBD9354D}">
      <dsp:nvSpPr>
        <dsp:cNvPr id="0" name=""/>
        <dsp:cNvSpPr/>
      </dsp:nvSpPr>
      <dsp:spPr>
        <a:xfrm rot="10800000">
          <a:off x="1584098" y="918392"/>
          <a:ext cx="5472684" cy="740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52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Para “provisión de infraestructura”</a:t>
          </a:r>
        </a:p>
      </dsp:txBody>
      <dsp:txXfrm rot="10800000">
        <a:off x="1769216" y="918392"/>
        <a:ext cx="5287566" cy="740473"/>
      </dsp:txXfrm>
    </dsp:sp>
    <dsp:sp modelId="{5F65755D-41E6-4AB9-AC66-D70585574F12}">
      <dsp:nvSpPr>
        <dsp:cNvPr id="0" name=""/>
        <dsp:cNvSpPr/>
      </dsp:nvSpPr>
      <dsp:spPr>
        <a:xfrm>
          <a:off x="1193339" y="925907"/>
          <a:ext cx="740473" cy="7404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8A79-3395-4CAF-8B9B-EEFC24A6EC3A}">
      <dsp:nvSpPr>
        <dsp:cNvPr id="0" name=""/>
        <dsp:cNvSpPr/>
      </dsp:nvSpPr>
      <dsp:spPr>
        <a:xfrm rot="10800000">
          <a:off x="1584098" y="1843983"/>
          <a:ext cx="5472684" cy="740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52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Vehículo: contrato de concesión. </a:t>
          </a:r>
          <a:endParaRPr lang="es-CO" sz="2400" kern="1200" dirty="0"/>
        </a:p>
      </dsp:txBody>
      <dsp:txXfrm rot="10800000">
        <a:off x="1769216" y="1843983"/>
        <a:ext cx="5287566" cy="740473"/>
      </dsp:txXfrm>
    </dsp:sp>
    <dsp:sp modelId="{658D843A-232A-4AED-B9E5-042DB1227541}">
      <dsp:nvSpPr>
        <dsp:cNvPr id="0" name=""/>
        <dsp:cNvSpPr/>
      </dsp:nvSpPr>
      <dsp:spPr>
        <a:xfrm>
          <a:off x="1193339" y="1851499"/>
          <a:ext cx="740473" cy="7404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169AB-A530-4518-A150-DC4EA50DE226}">
      <dsp:nvSpPr>
        <dsp:cNvPr id="0" name=""/>
        <dsp:cNvSpPr/>
      </dsp:nvSpPr>
      <dsp:spPr>
        <a:xfrm rot="10800000">
          <a:off x="1870475" y="1167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“Infraestructura”: instalaciones físicas o de sistemas que directa o indirectamente permiten proveer servicios al público en general</a:t>
          </a:r>
          <a:endParaRPr lang="es-CO" sz="1600" kern="1200" dirty="0"/>
        </a:p>
      </dsp:txBody>
      <dsp:txXfrm rot="10800000">
        <a:off x="2362493" y="1167"/>
        <a:ext cx="4980666" cy="1968071"/>
      </dsp:txXfrm>
    </dsp:sp>
    <dsp:sp modelId="{FBF2779E-3762-45BC-A326-76D30DC7E1D3}">
      <dsp:nvSpPr>
        <dsp:cNvPr id="0" name=""/>
        <dsp:cNvSpPr/>
      </dsp:nvSpPr>
      <dsp:spPr>
        <a:xfrm>
          <a:off x="886440" y="1167"/>
          <a:ext cx="1968071" cy="19680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E5DFC-CD4C-42F8-B5E6-190C14F49481}">
      <dsp:nvSpPr>
        <dsp:cNvPr id="0" name=""/>
        <dsp:cNvSpPr/>
      </dsp:nvSpPr>
      <dsp:spPr>
        <a:xfrm rot="10800000">
          <a:off x="1870475" y="2556723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Provisión de infraestructura (noción UNICTRAL de “proyecto de infraestructura”)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Nueva: Diseño, construcción, modernización, </a:t>
          </a:r>
          <a:r>
            <a:rPr lang="es-CO" sz="1600" b="1" u="sng" kern="1200" dirty="0" smtClean="0"/>
            <a:t>operación</a:t>
          </a:r>
          <a:r>
            <a:rPr lang="es-CO" sz="1600" kern="1200" dirty="0" smtClean="0"/>
            <a:t>, ó,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Antigua: Rehabilitación, modernización, expansión </a:t>
          </a:r>
          <a:r>
            <a:rPr lang="es-CO" sz="1600" b="1" u="sng" kern="1200" dirty="0" smtClean="0"/>
            <a:t>y operación</a:t>
          </a:r>
          <a:r>
            <a:rPr lang="es-CO" sz="1600" kern="1200" dirty="0" smtClean="0"/>
            <a:t>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 rot="10800000">
        <a:off x="2362493" y="2556723"/>
        <a:ext cx="4980666" cy="1968071"/>
      </dsp:txXfrm>
    </dsp:sp>
    <dsp:sp modelId="{93D8926E-D437-429A-8E3F-032307DA3A85}">
      <dsp:nvSpPr>
        <dsp:cNvPr id="0" name=""/>
        <dsp:cNvSpPr/>
      </dsp:nvSpPr>
      <dsp:spPr>
        <a:xfrm>
          <a:off x="886440" y="2556723"/>
          <a:ext cx="1968071" cy="19680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4B35-400C-4401-A1AA-EC5B6870AFF6}">
      <dsp:nvSpPr>
        <dsp:cNvPr id="0" name=""/>
        <dsp:cNvSpPr/>
      </dsp:nvSpPr>
      <dsp:spPr>
        <a:xfrm>
          <a:off x="0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Ley Modelo: Precisar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- Autoridades que  pueden realizar los contratos de concesión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- Autoridades con potestades regulatorias</a:t>
          </a:r>
        </a:p>
      </dsp:txBody>
      <dsp:txXfrm>
        <a:off x="0" y="1810385"/>
        <a:ext cx="4050506" cy="1810385"/>
      </dsp:txXfrm>
    </dsp:sp>
    <dsp:sp modelId="{BFA4E085-03DF-494E-A42D-57AC8CAB57B3}">
      <dsp:nvSpPr>
        <dsp:cNvPr id="0" name=""/>
        <dsp:cNvSpPr/>
      </dsp:nvSpPr>
      <dsp:spPr>
        <a:xfrm>
          <a:off x="127521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26B7-FEA7-4CDC-9E39-DE0FCB0C23B3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Caso Perú: </a:t>
          </a:r>
          <a:r>
            <a:rPr lang="es-CO" sz="1800" kern="1200" dirty="0" err="1" smtClean="0"/>
            <a:t>Proinversión</a:t>
          </a:r>
          <a:r>
            <a:rPr lang="es-CO" sz="1800" kern="1200" dirty="0" smtClean="0"/>
            <a:t>.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/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Niveles: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- Nacional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- </a:t>
          </a:r>
          <a:r>
            <a:rPr lang="es-CO" sz="1800" kern="1200" dirty="0" err="1" smtClean="0"/>
            <a:t>Subnacional</a:t>
          </a:r>
          <a:endParaRPr lang="es-CO" sz="1800" kern="1200" dirty="0"/>
        </a:p>
      </dsp:txBody>
      <dsp:txXfrm>
        <a:off x="4175557" y="1810385"/>
        <a:ext cx="4050506" cy="1810385"/>
      </dsp:txXfrm>
    </dsp:sp>
    <dsp:sp modelId="{EA184A40-F833-440B-B738-85205FC3B11D}">
      <dsp:nvSpPr>
        <dsp:cNvPr id="0" name=""/>
        <dsp:cNvSpPr/>
      </dsp:nvSpPr>
      <dsp:spPr>
        <a:xfrm>
          <a:off x="544723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838C9-DC7D-45C7-9F47-E83E0E6B887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4B35-400C-4401-A1AA-EC5B6870AFF6}">
      <dsp:nvSpPr>
        <dsp:cNvPr id="0" name=""/>
        <dsp:cNvSpPr/>
      </dsp:nvSpPr>
      <dsp:spPr>
        <a:xfrm>
          <a:off x="0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Con recursos públicos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- Límites de cuantía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- Autorizaciones especiales 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 smtClean="0"/>
        </a:p>
      </dsp:txBody>
      <dsp:txXfrm>
        <a:off x="0" y="1810385"/>
        <a:ext cx="4050506" cy="1810385"/>
      </dsp:txXfrm>
    </dsp:sp>
    <dsp:sp modelId="{BFA4E085-03DF-494E-A42D-57AC8CAB57B3}">
      <dsp:nvSpPr>
        <dsp:cNvPr id="0" name=""/>
        <dsp:cNvSpPr/>
      </dsp:nvSpPr>
      <dsp:spPr>
        <a:xfrm>
          <a:off x="1275216" y="293049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926B7-FEA7-4CDC-9E39-DE0FCB0C23B3}">
      <dsp:nvSpPr>
        <dsp:cNvPr id="0" name=""/>
        <dsp:cNvSpPr/>
      </dsp:nvSpPr>
      <dsp:spPr>
        <a:xfrm>
          <a:off x="4175557" y="0"/>
          <a:ext cx="4050506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Sin recursos públicos</a:t>
          </a:r>
          <a:endParaRPr lang="es-CO" sz="2000" kern="1200" dirty="0"/>
        </a:p>
      </dsp:txBody>
      <dsp:txXfrm>
        <a:off x="4175557" y="1810385"/>
        <a:ext cx="4050506" cy="1810385"/>
      </dsp:txXfrm>
    </dsp:sp>
    <dsp:sp modelId="{EA184A40-F833-440B-B738-85205FC3B11D}">
      <dsp:nvSpPr>
        <dsp:cNvPr id="0" name=""/>
        <dsp:cNvSpPr/>
      </dsp:nvSpPr>
      <dsp:spPr>
        <a:xfrm>
          <a:off x="544723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838C9-DC7D-45C7-9F47-E83E0E6B887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9D83-FE00-4E36-86A1-DD0783FF15FF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6E9E-0467-4FED-A8D8-32017478C80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42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A04F14-417F-4F58-9805-E469BF3140DA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7CDA75D0-8D84-4BD1-9422-EBC150C11D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220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40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64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92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39D91D-827E-4E7C-A655-F467587121B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AE7F39-1F35-4C8D-83DB-07B0648FC079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59D593-A608-46D4-A2FE-9031B1678B9C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1FD0EB-2CC8-4C20-B766-51A82670D55A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60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87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36D9AD-6C3B-4A81-8667-BD5684B8BBCD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7F4583-E1F2-4F90-A91A-6044F31DC522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0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40667-BF7D-4787-BF45-B34AD3D7991F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815F8A-9221-42BB-BDDE-23BDC262D263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5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675A1C-21DA-427D-A304-6CB282378835}" type="datetimeFigureOut">
              <a:rPr lang="es-CO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F11AC-C5F7-4D78-8230-1A0ECE24FCCD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5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A04F14-417F-4F58-9805-E469BF3140DA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7CDA75D0-8D84-4BD1-9422-EBC150C11D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A04F14-417F-4F58-9805-E469BF3140DA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7CDA75D0-8D84-4BD1-9422-EBC150C11D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A04F14-417F-4F58-9805-E469BF3140DA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7CDA75D0-8D84-4BD1-9422-EBC150C11D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A04F14-417F-4F58-9805-E469BF3140DA}" type="datetimeFigureOut">
              <a:rPr lang="es-CO" smtClean="0"/>
              <a:pPr/>
              <a:t>27/10/2015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7CDA75D0-8D84-4BD1-9422-EBC150C11D9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chemeClr val="accent1">
                <a:lumMod val="75000"/>
              </a:schemeClr>
            </a:gs>
            <a:gs pos="100000">
              <a:srgbClr val="E6E6E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0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pic>
        <p:nvPicPr>
          <p:cNvPr id="1028" name="9 Imagen" descr="logotipo_fondo_gradacion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6032500"/>
            <a:ext cx="200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chemeClr val="accent1">
                <a:lumMod val="75000"/>
              </a:schemeClr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0" y="1428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1028" name="9 Imagen" descr="logotipo_fondo_gradacio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032500"/>
            <a:ext cx="2000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Iniciativas privadas en las </a:t>
            </a:r>
            <a:r>
              <a:rPr lang="es-CO" sz="2800" b="1" dirty="0" err="1" smtClean="0"/>
              <a:t>APPs</a:t>
            </a:r>
            <a:r>
              <a:rPr lang="es-CO" sz="2800" b="1" dirty="0" smtClean="0"/>
              <a:t>: </a:t>
            </a:r>
            <a:br>
              <a:rPr lang="es-CO" sz="2800" b="1" dirty="0" smtClean="0"/>
            </a:br>
            <a:r>
              <a:rPr lang="es-CO" sz="2800" b="1" dirty="0"/>
              <a:t/>
            </a:r>
            <a:br>
              <a:rPr lang="es-CO" sz="2800" b="1" dirty="0"/>
            </a:br>
            <a:r>
              <a:rPr lang="es-CO" sz="2800" b="1" dirty="0" smtClean="0"/>
              <a:t>U</a:t>
            </a:r>
            <a:r>
              <a:rPr lang="es-CO" sz="2800" b="1" dirty="0" smtClean="0"/>
              <a:t>na </a:t>
            </a:r>
            <a:r>
              <a:rPr lang="es-CO" sz="2800" b="1" dirty="0"/>
              <a:t>nueva vía para vincular capital privado a la infraestructura pública. Perspectiva legal.</a:t>
            </a:r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6944816" cy="1921768"/>
          </a:xfrm>
        </p:spPr>
        <p:txBody>
          <a:bodyPr/>
          <a:lstStyle/>
          <a:p>
            <a:endParaRPr lang="es-CO" dirty="0" smtClean="0"/>
          </a:p>
          <a:p>
            <a:r>
              <a:rPr lang="es-CO" sz="2400" b="0" dirty="0" smtClean="0">
                <a:latin typeface="+mj-lt"/>
              </a:rPr>
              <a:t>Santo Domingo, República Dominicana</a:t>
            </a:r>
          </a:p>
          <a:p>
            <a:endParaRPr lang="es-CO" sz="2400" b="0" dirty="0" smtClean="0">
              <a:latin typeface="+mj-lt"/>
            </a:endParaRPr>
          </a:p>
          <a:p>
            <a:r>
              <a:rPr lang="es-CO" sz="2400" dirty="0" smtClean="0">
                <a:latin typeface="+mj-lt"/>
              </a:rPr>
              <a:t>Gonzalo Suárez Beltrán</a:t>
            </a:r>
          </a:p>
          <a:p>
            <a:r>
              <a:rPr lang="es-CO" sz="2400" b="0" dirty="0" smtClean="0">
                <a:latin typeface="+mj-lt"/>
              </a:rPr>
              <a:t>28 de octubre de</a:t>
            </a:r>
            <a:r>
              <a:rPr lang="es-CO" sz="2400" b="0" dirty="0" smtClean="0">
                <a:latin typeface="+mj-lt"/>
              </a:rPr>
              <a:t> </a:t>
            </a:r>
            <a:r>
              <a:rPr lang="es-CO" sz="2400" b="0" dirty="0" smtClean="0">
                <a:latin typeface="+mj-lt"/>
              </a:rPr>
              <a:t>2015</a:t>
            </a:r>
            <a:endParaRPr lang="es-CO" sz="24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18040" cy="1143000"/>
          </a:xfrm>
        </p:spPr>
        <p:txBody>
          <a:bodyPr/>
          <a:lstStyle/>
          <a:p>
            <a:pPr lvl="0" algn="ctr"/>
            <a:r>
              <a:rPr lang="es-CO" sz="2400" dirty="0"/>
              <a:t>Clases de iniciativa privada para </a:t>
            </a:r>
            <a:r>
              <a:rPr lang="es-CO" sz="2400" dirty="0" err="1"/>
              <a:t>APPs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(UNCITRAL: UNSOLICITED PROPOSALS)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b="1" dirty="0" smtClean="0"/>
              <a:t> </a:t>
            </a:r>
            <a:r>
              <a:rPr lang="es-CO" sz="3200" dirty="0" smtClean="0"/>
              <a:t/>
            </a:r>
            <a:br>
              <a:rPr lang="es-CO" sz="3200" dirty="0" smtClean="0"/>
            </a:br>
            <a:endParaRPr lang="es-CO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88915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2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> </a:t>
            </a:r>
            <a:br>
              <a:rPr lang="es-CO" sz="2800" dirty="0"/>
            </a:br>
            <a:r>
              <a:rPr lang="es-CO" sz="2800" dirty="0"/>
              <a:t>Procedimiento de selección </a:t>
            </a:r>
            <a:r>
              <a:rPr lang="es-CO" sz="2800" dirty="0" err="1"/>
              <a:t>APPs</a:t>
            </a:r>
            <a:r>
              <a:rPr lang="es-CO" sz="2800" dirty="0"/>
              <a:t> </a:t>
            </a:r>
            <a:r>
              <a:rPr lang="es-CO" sz="2800" b="1" u="sng" dirty="0"/>
              <a:t>con</a:t>
            </a:r>
            <a:r>
              <a:rPr lang="es-CO" sz="2800" dirty="0"/>
              <a:t> recursos </a:t>
            </a:r>
            <a:r>
              <a:rPr lang="es-CO" sz="2800" dirty="0" smtClean="0"/>
              <a:t>públicos (Ley Modelo UNCITRAL)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095757"/>
              </p:ext>
            </p:extLst>
          </p:nvPr>
        </p:nvGraphicFramePr>
        <p:xfrm>
          <a:off x="25152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7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/>
              <a:t> </a:t>
            </a:r>
            <a:br>
              <a:rPr lang="es-CO" sz="2800" dirty="0"/>
            </a:br>
            <a:r>
              <a:rPr lang="es-CO" sz="2800" dirty="0"/>
              <a:t>Procedimiento de selección </a:t>
            </a:r>
            <a:r>
              <a:rPr lang="es-CO" sz="2800" dirty="0" err="1"/>
              <a:t>APPs</a:t>
            </a:r>
            <a:r>
              <a:rPr lang="es-CO" sz="2800" dirty="0"/>
              <a:t> </a:t>
            </a:r>
            <a:r>
              <a:rPr lang="es-CO" sz="2800" b="1" u="sng" dirty="0" smtClean="0"/>
              <a:t>sin</a:t>
            </a:r>
            <a:r>
              <a:rPr lang="es-CO" sz="2800" dirty="0" smtClean="0"/>
              <a:t> recursos </a:t>
            </a:r>
            <a:r>
              <a:rPr lang="es-CO" sz="2800" dirty="0"/>
              <a:t>públicos (Ley Modelo UNCITRAL)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924504"/>
              </p:ext>
            </p:extLst>
          </p:nvPr>
        </p:nvGraphicFramePr>
        <p:xfrm>
          <a:off x="25152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6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18040" cy="1584176"/>
          </a:xfrm>
        </p:spPr>
        <p:txBody>
          <a:bodyPr/>
          <a:lstStyle/>
          <a:p>
            <a:pPr algn="ctr"/>
            <a:r>
              <a:rPr lang="es-CO" sz="2400" dirty="0" smtClean="0"/>
              <a:t>Reparto de </a:t>
            </a:r>
            <a:r>
              <a:rPr lang="es-CO" sz="2400" dirty="0" smtClean="0"/>
              <a:t>riesgo</a:t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(Correlación costo – beneficio)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b="1" dirty="0" smtClean="0"/>
              <a:t> </a:t>
            </a:r>
            <a:r>
              <a:rPr lang="es-CO" sz="3200" dirty="0" smtClean="0"/>
              <a:t/>
            </a:r>
            <a:br>
              <a:rPr lang="es-CO" sz="3200" dirty="0" smtClean="0"/>
            </a:br>
            <a:endParaRPr lang="es-CO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13880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9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18040" cy="1143000"/>
          </a:xfrm>
        </p:spPr>
        <p:txBody>
          <a:bodyPr/>
          <a:lstStyle/>
          <a:p>
            <a:pPr algn="ctr"/>
            <a:r>
              <a:rPr lang="es-CO" sz="2400" dirty="0" smtClean="0"/>
              <a:t>Ejecución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b="1" dirty="0" smtClean="0"/>
              <a:t> </a:t>
            </a:r>
            <a:r>
              <a:rPr lang="es-CO" sz="3200" dirty="0" smtClean="0"/>
              <a:t/>
            </a:r>
            <a:br>
              <a:rPr lang="es-CO" sz="3200" dirty="0" smtClean="0"/>
            </a:br>
            <a:endParaRPr lang="es-CO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575409"/>
              </p:ext>
            </p:extLst>
          </p:nvPr>
        </p:nvGraphicFramePr>
        <p:xfrm>
          <a:off x="797496" y="1340769"/>
          <a:ext cx="7581528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31404247"/>
              </p:ext>
            </p:extLst>
          </p:nvPr>
        </p:nvGraphicFramePr>
        <p:xfrm>
          <a:off x="683568" y="3933056"/>
          <a:ext cx="8007087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22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443912" cy="1143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CO" altLang="es-CO" sz="4800" dirty="0" smtClean="0"/>
              <a:t>Gracias</a:t>
            </a:r>
            <a:r>
              <a:rPr lang="es-CO" altLang="es-CO" sz="4800" dirty="0" smtClean="0"/>
              <a:t>!!!</a:t>
            </a:r>
          </a:p>
          <a:p>
            <a:pPr algn="ctr" eaLnBrk="1" hangingPunct="1">
              <a:buFont typeface="Arial" pitchFamily="34" charset="0"/>
              <a:buNone/>
            </a:pPr>
            <a:endParaRPr lang="es-CO" altLang="es-CO" sz="4800" dirty="0"/>
          </a:p>
          <a:p>
            <a:pPr algn="ctr" eaLnBrk="1" hangingPunct="1">
              <a:buFont typeface="Arial" pitchFamily="34" charset="0"/>
              <a:buNone/>
            </a:pPr>
            <a:endParaRPr lang="es-CO" altLang="es-CO" sz="4800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s-CO" altLang="es-CO" sz="3600" dirty="0" smtClean="0"/>
              <a:t>gonzalo.suarez@suarezbeltran.com</a:t>
            </a:r>
            <a:endParaRPr lang="es-CO" altLang="es-CO" sz="3600" dirty="0" smtClean="0"/>
          </a:p>
          <a:p>
            <a:pPr eaLnBrk="1" hangingPunct="1">
              <a:buFont typeface="Arial" pitchFamily="34" charset="0"/>
              <a:buNone/>
            </a:pPr>
            <a:endParaRPr lang="es-CO" altLang="es-CO" sz="4800" dirty="0" smtClean="0"/>
          </a:p>
        </p:txBody>
      </p:sp>
    </p:spTree>
    <p:extLst>
      <p:ext uri="{BB962C8B-B14F-4D97-AF65-F5344CB8AC3E}">
        <p14:creationId xmlns:p14="http://schemas.microsoft.com/office/powerpoint/2010/main" val="9013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Definición de las </a:t>
            </a:r>
            <a:r>
              <a:rPr lang="es-CO" dirty="0" err="1" smtClean="0"/>
              <a:t>APPs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35220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4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Qué se necesita?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94254"/>
              </p:ext>
            </p:extLst>
          </p:nvPr>
        </p:nvGraphicFramePr>
        <p:xfrm>
          <a:off x="395536" y="1124744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 smtClean="0"/>
              <a:t>Ejemplos legislación en LA</a:t>
            </a: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04782"/>
              </p:ext>
            </p:extLst>
          </p:nvPr>
        </p:nvGraphicFramePr>
        <p:xfrm>
          <a:off x="323528" y="980728"/>
          <a:ext cx="8229600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70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CO" sz="2800" b="1" dirty="0" smtClean="0"/>
              <a:t>Qué es lo realmente nuevo?</a:t>
            </a:r>
            <a:endParaRPr lang="es-CO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967266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3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s-CO" sz="2800" b="1" dirty="0" smtClean="0"/>
              <a:t>Lo  realmente nuevo….</a:t>
            </a:r>
            <a:endParaRPr lang="es-CO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67683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1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pPr lvl="0" algn="just"/>
            <a:r>
              <a:rPr lang="es-CO" dirty="0"/>
              <a:t>Objeto de la conferencia: exponer parámetros </a:t>
            </a:r>
            <a:r>
              <a:rPr lang="es-CO" dirty="0" smtClean="0"/>
              <a:t>legales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137335"/>
              </p:ext>
            </p:extLst>
          </p:nvPr>
        </p:nvGraphicFramePr>
        <p:xfrm>
          <a:off x="323528" y="2852936"/>
          <a:ext cx="82296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8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229600" cy="1143000"/>
          </a:xfrm>
        </p:spPr>
        <p:txBody>
          <a:bodyPr/>
          <a:lstStyle/>
          <a:p>
            <a:pPr algn="ctr"/>
            <a:r>
              <a:rPr lang="es-CO" dirty="0"/>
              <a:t>Nociones Ley Modelo </a:t>
            </a:r>
            <a:r>
              <a:rPr lang="es-CO" dirty="0" err="1"/>
              <a:t>Uncitral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17897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5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18040" cy="1143000"/>
          </a:xfrm>
        </p:spPr>
        <p:txBody>
          <a:bodyPr/>
          <a:lstStyle/>
          <a:p>
            <a:pPr algn="ctr"/>
            <a:r>
              <a:rPr lang="es-CO" sz="2400" dirty="0" smtClean="0"/>
              <a:t>Institucionalidad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b="1" dirty="0" smtClean="0"/>
              <a:t> </a:t>
            </a:r>
            <a:r>
              <a:rPr lang="es-CO" sz="3200" dirty="0" smtClean="0"/>
              <a:t/>
            </a:r>
            <a:br>
              <a:rPr lang="es-CO" sz="3200" dirty="0" smtClean="0"/>
            </a:br>
            <a:endParaRPr lang="es-CO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47389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BA">
      <a:majorFont>
        <a:latin typeface="Copperplate Gothic Light"/>
        <a:ea typeface=""/>
        <a:cs typeface=""/>
      </a:majorFont>
      <a:minorFont>
        <a:latin typeface="Futur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B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BA">
      <a:majorFont>
        <a:latin typeface="Copperplate Gothic Light"/>
        <a:ea typeface=""/>
        <a:cs typeface=""/>
      </a:majorFont>
      <a:minorFont>
        <a:latin typeface="Futur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AP Legis</Template>
  <TotalTime>4990</TotalTime>
  <Words>413</Words>
  <Application>Microsoft Office PowerPoint</Application>
  <PresentationFormat>Presentación en pantalla (4:3)</PresentationFormat>
  <Paragraphs>97</Paragraphs>
  <Slides>15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SBA</vt:lpstr>
      <vt:lpstr>1_SBA</vt:lpstr>
      <vt:lpstr>Iniciativas privadas en las APPs:   Una nueva vía para vincular capital privado a la infraestructura pública. Perspectiva legal.</vt:lpstr>
      <vt:lpstr>Definición de las APPs </vt:lpstr>
      <vt:lpstr>Qué se necesita? </vt:lpstr>
      <vt:lpstr> Ejemplos legislación en LA </vt:lpstr>
      <vt:lpstr>Qué es lo realmente nuevo?</vt:lpstr>
      <vt:lpstr>Lo  realmente nuevo….</vt:lpstr>
      <vt:lpstr>Objeto de la conferencia: exponer parámetros legales</vt:lpstr>
      <vt:lpstr>Nociones Ley Modelo Uncitral</vt:lpstr>
      <vt:lpstr>Institucionalidad   </vt:lpstr>
      <vt:lpstr>Clases de iniciativa privada para APPs (UNCITRAL: UNSOLICITED PROPOSALS)   </vt:lpstr>
      <vt:lpstr>   Procedimiento de selección APPs con recursos públicos (Ley Modelo UNCITRAL) </vt:lpstr>
      <vt:lpstr>   Procedimiento de selección APPs sin recursos públicos (Ley Modelo UNCITRAL) </vt:lpstr>
      <vt:lpstr>Reparto de riesgo  (Correlación costo – beneficio)     </vt:lpstr>
      <vt:lpstr>Ejecución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 las guías, circulares  y manuales proferidos por Colombia compra eficiente</dc:title>
  <dc:creator>Camilo Cruz H</dc:creator>
  <cp:lastModifiedBy>Gonzalo Suarez Beltran</cp:lastModifiedBy>
  <cp:revision>261</cp:revision>
  <dcterms:created xsi:type="dcterms:W3CDTF">2014-04-07T01:31:56Z</dcterms:created>
  <dcterms:modified xsi:type="dcterms:W3CDTF">2015-10-27T23:39:00Z</dcterms:modified>
</cp:coreProperties>
</file>